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Lst>
  <p:notesMasterIdLst>
    <p:notesMasterId r:id="rId14"/>
  </p:notesMasterIdLst>
  <p:handoutMasterIdLst>
    <p:handoutMasterId r:id="rId15"/>
  </p:handoutMasterIdLst>
  <p:sldIdLst>
    <p:sldId id="256" r:id="rId5"/>
    <p:sldId id="258" r:id="rId6"/>
    <p:sldId id="259" r:id="rId7"/>
    <p:sldId id="262" r:id="rId8"/>
    <p:sldId id="263" r:id="rId9"/>
    <p:sldId id="264" r:id="rId10"/>
    <p:sldId id="265" r:id="rId11"/>
    <p:sldId id="266" r:id="rId12"/>
    <p:sldId id="260" r:id="rId13"/>
  </p:sldIdLst>
  <p:sldSz cx="12192000" cy="6858000"/>
  <p:notesSz cx="6858000" cy="9144000"/>
  <p:defaultTextStyle>
    <a:defPPr rtl="0">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05"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notesViewPr>
    <p:cSldViewPr snapToGrid="0">
      <p:cViewPr varScale="1">
        <p:scale>
          <a:sx n="76" d="100"/>
          <a:sy n="76" d="100"/>
        </p:scale>
        <p:origin x="402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18/5/layout/IconLeafLabelList" loCatId="icon" qsTypeId="urn:microsoft.com/office/officeart/2005/8/quickstyle/simple4" qsCatId="simple" csTypeId="urn:microsoft.com/office/officeart/2018/5/colors/Iconchunking_neutralicon_colorful5" csCatId="colorful" phldr="1"/>
      <dgm:spPr/>
    </dgm:pt>
    <dgm:pt modelId="{4AF52931-E4CA-4429-AACB-B8747CDB2409}">
      <dgm:prSet phldrT="[Text]" custT="1"/>
      <dgm:spPr/>
      <dgm:t>
        <a:bodyPr rtlCol="0"/>
        <a:lstStyle/>
        <a:p>
          <a:pPr>
            <a:lnSpc>
              <a:spcPct val="100000"/>
            </a:lnSpc>
            <a:defRPr cap="all"/>
          </a:pPr>
          <a:r>
            <a:rPr lang="nl-NL" sz="2000" noProof="0" dirty="0"/>
            <a:t>Leerdoelen</a:t>
          </a:r>
        </a:p>
      </dgm:t>
    </dgm:pt>
    <dgm:pt modelId="{67B2FC97-2FAE-4EFE-9DEE-E4216C657F35}" type="parTrans" cxnId="{F82329C8-C3B2-4E9B-9033-528488D72705}">
      <dgm:prSet/>
      <dgm:spPr/>
      <dgm:t>
        <a:bodyPr rtlCol="0"/>
        <a:lstStyle/>
        <a:p>
          <a:pPr rtl="0"/>
          <a:endParaRPr lang="nl-NL" sz="1400" noProof="0" dirty="0"/>
        </a:p>
      </dgm:t>
    </dgm:pt>
    <dgm:pt modelId="{D86AF01C-9CBC-41F8-9354-48CD82BDFDC9}" type="sibTrans" cxnId="{F82329C8-C3B2-4E9B-9033-528488D72705}">
      <dgm:prSet/>
      <dgm:spPr/>
      <dgm:t>
        <a:bodyPr rtlCol="0"/>
        <a:lstStyle/>
        <a:p>
          <a:pPr rtl="0"/>
          <a:endParaRPr lang="nl-NL" sz="1400" noProof="0" dirty="0"/>
        </a:p>
      </dgm:t>
    </dgm:pt>
    <dgm:pt modelId="{81BEB84D-9A77-49C6-9301-B3359FCAC75F}">
      <dgm:prSet phldrT="[Text]" custT="1"/>
      <dgm:spPr/>
      <dgm:t>
        <a:bodyPr rtlCol="0"/>
        <a:lstStyle/>
        <a:p>
          <a:pPr>
            <a:lnSpc>
              <a:spcPct val="100000"/>
            </a:lnSpc>
            <a:defRPr cap="all"/>
          </a:pPr>
          <a:r>
            <a:rPr lang="nl-NL" sz="2000" noProof="0" dirty="0"/>
            <a:t>THEORIE</a:t>
          </a:r>
        </a:p>
      </dgm:t>
    </dgm:pt>
    <dgm:pt modelId="{AE4D0D43-0332-4F79-8D35-BCD8C10758AE}" type="parTrans" cxnId="{420EF6C4-7321-43BE-A2FC-253606B1E06A}">
      <dgm:prSet/>
      <dgm:spPr/>
      <dgm:t>
        <a:bodyPr rtlCol="0"/>
        <a:lstStyle/>
        <a:p>
          <a:pPr rtl="0"/>
          <a:endParaRPr lang="nl-NL" sz="1400" noProof="0" dirty="0"/>
        </a:p>
      </dgm:t>
    </dgm:pt>
    <dgm:pt modelId="{5D260F18-25D2-4074-87F1-7E78DDA61C58}" type="sibTrans" cxnId="{420EF6C4-7321-43BE-A2FC-253606B1E06A}">
      <dgm:prSet/>
      <dgm:spPr/>
      <dgm:t>
        <a:bodyPr rtlCol="0"/>
        <a:lstStyle/>
        <a:p>
          <a:pPr rtl="0"/>
          <a:endParaRPr lang="nl-NL" sz="1400" noProof="0" dirty="0"/>
        </a:p>
      </dgm:t>
    </dgm:pt>
    <dgm:pt modelId="{BFF9359E-E9B1-4B73-BACC-2C7988765B16}">
      <dgm:prSet phldrT="[Text]" custT="1"/>
      <dgm:spPr/>
      <dgm:t>
        <a:bodyPr rtlCol="0"/>
        <a:lstStyle/>
        <a:p>
          <a:pPr>
            <a:lnSpc>
              <a:spcPct val="100000"/>
            </a:lnSpc>
            <a:defRPr cap="all"/>
          </a:pPr>
          <a:r>
            <a:rPr lang="nl-NL" sz="2000" noProof="0" dirty="0"/>
            <a:t>eindopdracht</a:t>
          </a:r>
        </a:p>
      </dgm:t>
    </dgm:pt>
    <dgm:pt modelId="{6E0A40FA-1B79-4089-8B9A-3BA22865FE4E}" type="parTrans" cxnId="{516EC545-1971-48B3-978C-4756FCDCCFD9}">
      <dgm:prSet/>
      <dgm:spPr/>
      <dgm:t>
        <a:bodyPr rtlCol="0"/>
        <a:lstStyle/>
        <a:p>
          <a:pPr rtl="0"/>
          <a:endParaRPr lang="nl-NL" sz="1400" noProof="0" dirty="0"/>
        </a:p>
      </dgm:t>
    </dgm:pt>
    <dgm:pt modelId="{1CEF1965-C516-4C44-BAE3-2FA3F5116930}" type="sibTrans" cxnId="{516EC545-1971-48B3-978C-4756FCDCCFD9}">
      <dgm:prSet/>
      <dgm:spPr/>
      <dgm:t>
        <a:bodyPr rtlCol="0"/>
        <a:lstStyle/>
        <a:p>
          <a:pPr rtl="0"/>
          <a:endParaRPr lang="nl-NL" sz="1400" noProof="0" dirty="0"/>
        </a:p>
      </dgm:t>
    </dgm:pt>
    <dgm:pt modelId="{29BB62C3-8DAE-49E7-A154-FB8CDD20BD56}" type="pres">
      <dgm:prSet presAssocID="{C7720856-93F0-4CC7-B7FD-2466914A11D4}" presName="root" presStyleCnt="0">
        <dgm:presLayoutVars>
          <dgm:dir/>
          <dgm:resizeHandles val="exact"/>
        </dgm:presLayoutVars>
      </dgm:prSet>
      <dgm:spPr/>
    </dgm:pt>
    <dgm:pt modelId="{FDCF1FF3-A522-43E2-ADBB-4D937E5D4C8B}" type="pres">
      <dgm:prSet presAssocID="{4AF52931-E4CA-4429-AACB-B8747CDB2409}" presName="compNode" presStyleCnt="0"/>
      <dgm:spPr/>
    </dgm:pt>
    <dgm:pt modelId="{4404E5A3-F3AE-4794-ABE8-672905731E8A}" type="pres">
      <dgm:prSet presAssocID="{4AF52931-E4CA-4429-AACB-B8747CDB2409}" presName="iconBgRect" presStyleLbl="bgShp" presStyleIdx="0" presStyleCnt="3" custAng="16200000"/>
      <dgm:spPr>
        <a:prstGeom prst="teardrop">
          <a:avLst/>
        </a:prstGeom>
        <a:solidFill>
          <a:schemeClr val="accent1"/>
        </a:solidFill>
      </dgm:spPr>
    </dgm:pt>
    <dgm:pt modelId="{66E983A8-4726-42A4-977A-7FF40FC16E6F}" type="pres">
      <dgm:prSet presAssocID="{4AF52931-E4CA-4429-AACB-B8747CDB2409}"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boek silhouet"/>
        </a:ext>
      </dgm:extLst>
    </dgm:pt>
    <dgm:pt modelId="{816F14CD-531F-4A61-BE1E-1AB8218315CD}" type="pres">
      <dgm:prSet presAssocID="{4AF52931-E4CA-4429-AACB-B8747CDB2409}" presName="spaceRect" presStyleCnt="0"/>
      <dgm:spPr/>
    </dgm:pt>
    <dgm:pt modelId="{D004084F-AAF0-4394-A4B8-1C80AB3016EE}" type="pres">
      <dgm:prSet presAssocID="{4AF52931-E4CA-4429-AACB-B8747CDB2409}" presName="textRect" presStyleLbl="revTx" presStyleIdx="0" presStyleCnt="3">
        <dgm:presLayoutVars>
          <dgm:chMax val="1"/>
          <dgm:chPref val="1"/>
        </dgm:presLayoutVars>
      </dgm:prSet>
      <dgm:spPr/>
    </dgm:pt>
    <dgm:pt modelId="{F18176B8-4648-41E0-BE74-D3A38454740A}" type="pres">
      <dgm:prSet presAssocID="{D86AF01C-9CBC-41F8-9354-48CD82BDFDC9}" presName="sibTrans" presStyleCnt="0"/>
      <dgm:spPr/>
    </dgm:pt>
    <dgm:pt modelId="{852075D9-1865-4DCB-B7BC-419821E8D39E}" type="pres">
      <dgm:prSet presAssocID="{81BEB84D-9A77-49C6-9301-B3359FCAC75F}" presName="compNode" presStyleCnt="0"/>
      <dgm:spPr/>
    </dgm:pt>
    <dgm:pt modelId="{F7FA26C2-9A7D-456E-A3F1-57C85E3B8944}" type="pres">
      <dgm:prSet presAssocID="{81BEB84D-9A77-49C6-9301-B3359FCAC75F}" presName="iconBgRect" presStyleLbl="bgShp" presStyleIdx="1" presStyleCnt="3" custAng="16200000"/>
      <dgm:spPr>
        <a:prstGeom prst="teardrop">
          <a:avLst/>
        </a:prstGeom>
        <a:solidFill>
          <a:schemeClr val="accent1"/>
        </a:solidFill>
      </dgm:spPr>
    </dgm:pt>
    <dgm:pt modelId="{8D027E61-512C-4C5C-B861-C214EB2B7051}" type="pres">
      <dgm:prSet presAssocID="{81BEB84D-9A77-49C6-9301-B3359FCAC75F}"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ocent silhouet"/>
        </a:ext>
      </dgm:extLst>
    </dgm:pt>
    <dgm:pt modelId="{80D50278-A184-474B-BE1F-D445925966D1}" type="pres">
      <dgm:prSet presAssocID="{81BEB84D-9A77-49C6-9301-B3359FCAC75F}" presName="spaceRect" presStyleCnt="0"/>
      <dgm:spPr/>
    </dgm:pt>
    <dgm:pt modelId="{4A3CA5A9-4015-4F4C-A300-8CD9B37F28EC}" type="pres">
      <dgm:prSet presAssocID="{81BEB84D-9A77-49C6-9301-B3359FCAC75F}" presName="textRect" presStyleLbl="revTx" presStyleIdx="1" presStyleCnt="3">
        <dgm:presLayoutVars>
          <dgm:chMax val="1"/>
          <dgm:chPref val="1"/>
        </dgm:presLayoutVars>
      </dgm:prSet>
      <dgm:spPr/>
    </dgm:pt>
    <dgm:pt modelId="{1226883D-D094-4C40-8CCE-4CC35ABC012F}" type="pres">
      <dgm:prSet presAssocID="{5D260F18-25D2-4074-87F1-7E78DDA61C58}" presName="sibTrans" presStyleCnt="0"/>
      <dgm:spPr/>
    </dgm:pt>
    <dgm:pt modelId="{AB01B044-5881-4A3A-96FC-B42D55A09448}" type="pres">
      <dgm:prSet presAssocID="{BFF9359E-E9B1-4B73-BACC-2C7988765B16}" presName="compNode" presStyleCnt="0"/>
      <dgm:spPr/>
    </dgm:pt>
    <dgm:pt modelId="{6E502D37-0C18-4C1D-B5B6-1EE0F7480188}" type="pres">
      <dgm:prSet presAssocID="{BFF9359E-E9B1-4B73-BACC-2C7988765B16}" presName="iconBgRect" presStyleLbl="bgShp" presStyleIdx="2" presStyleCnt="3" custAng="16200000"/>
      <dgm:spPr>
        <a:prstGeom prst="teardrop">
          <a:avLst/>
        </a:prstGeom>
        <a:solidFill>
          <a:schemeClr val="accent1"/>
        </a:solidFill>
      </dgm:spPr>
    </dgm:pt>
    <dgm:pt modelId="{7291F4F3-1EE7-4DA5-9945-2BDB8BB6DF14}" type="pres">
      <dgm:prSet presAssocID="{BFF9359E-E9B1-4B73-BACC-2C7988765B1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chaap met effen opvulling"/>
        </a:ext>
      </dgm:extLst>
    </dgm:pt>
    <dgm:pt modelId="{D10C2546-83E9-4D63-9C0E-CEAB56718E16}" type="pres">
      <dgm:prSet presAssocID="{BFF9359E-E9B1-4B73-BACC-2C7988765B16}" presName="spaceRect" presStyleCnt="0"/>
      <dgm:spPr/>
    </dgm:pt>
    <dgm:pt modelId="{2D3AA4CD-88DE-4BAA-9BCF-1DE9D253FCAA}" type="pres">
      <dgm:prSet presAssocID="{BFF9359E-E9B1-4B73-BACC-2C7988765B16}" presName="textRect" presStyleLbl="revTx" presStyleIdx="2" presStyleCnt="3">
        <dgm:presLayoutVars>
          <dgm:chMax val="1"/>
          <dgm:chPref val="1"/>
        </dgm:presLayoutVars>
      </dgm:prSet>
      <dgm:spPr/>
    </dgm:pt>
  </dgm:ptLst>
  <dgm:cxnLst>
    <dgm:cxn modelId="{9DFFC12E-9EC7-415F-AF62-C13E19722337}" type="presOf" srcId="{4AF52931-E4CA-4429-AACB-B8747CDB2409}" destId="{D004084F-AAF0-4394-A4B8-1C80AB3016EE}" srcOrd="0" destOrd="0" presId="urn:microsoft.com/office/officeart/2018/5/layout/IconLeafLabelList"/>
    <dgm:cxn modelId="{7F6D8240-3F76-4B70-803C-C0023D804140}" type="presOf" srcId="{81BEB84D-9A77-49C6-9301-B3359FCAC75F}" destId="{4A3CA5A9-4015-4F4C-A300-8CD9B37F28EC}" srcOrd="0" destOrd="0" presId="urn:microsoft.com/office/officeart/2018/5/layout/IconLeafLabelList"/>
    <dgm:cxn modelId="{516EC545-1971-48B3-978C-4756FCDCCFD9}" srcId="{C7720856-93F0-4CC7-B7FD-2466914A11D4}" destId="{BFF9359E-E9B1-4B73-BACC-2C7988765B16}" srcOrd="2" destOrd="0" parTransId="{6E0A40FA-1B79-4089-8B9A-3BA22865FE4E}" sibTransId="{1CEF1965-C516-4C44-BAE3-2FA3F5116930}"/>
    <dgm:cxn modelId="{656B1851-13C8-4201-B702-5947529A0870}" type="presOf" srcId="{C7720856-93F0-4CC7-B7FD-2466914A11D4}" destId="{29BB62C3-8DAE-49E7-A154-FB8CDD20BD56}" srcOrd="0" destOrd="0" presId="urn:microsoft.com/office/officeart/2018/5/layout/IconLeafLabelList"/>
    <dgm:cxn modelId="{888B9FBC-F4A1-4A8B-B703-D87865A65BD0}" type="presOf" srcId="{BFF9359E-E9B1-4B73-BACC-2C7988765B16}" destId="{2D3AA4CD-88DE-4BAA-9BCF-1DE9D253FCAA}" srcOrd="0" destOrd="0" presId="urn:microsoft.com/office/officeart/2018/5/layout/IconLeafLabelList"/>
    <dgm:cxn modelId="{420EF6C4-7321-43BE-A2FC-253606B1E06A}" srcId="{C7720856-93F0-4CC7-B7FD-2466914A11D4}" destId="{81BEB84D-9A77-49C6-9301-B3359FCAC75F}" srcOrd="1" destOrd="0" parTransId="{AE4D0D43-0332-4F79-8D35-BCD8C10758AE}" sibTransId="{5D260F18-25D2-4074-87F1-7E78DDA61C58}"/>
    <dgm:cxn modelId="{F82329C8-C3B2-4E9B-9033-528488D72705}" srcId="{C7720856-93F0-4CC7-B7FD-2466914A11D4}" destId="{4AF52931-E4CA-4429-AACB-B8747CDB2409}" srcOrd="0" destOrd="0" parTransId="{67B2FC97-2FAE-4EFE-9DEE-E4216C657F35}" sibTransId="{D86AF01C-9CBC-41F8-9354-48CD82BDFDC9}"/>
    <dgm:cxn modelId="{3F2044FB-E33A-4D48-99CA-0445F424817E}" type="presParOf" srcId="{29BB62C3-8DAE-49E7-A154-FB8CDD20BD56}" destId="{FDCF1FF3-A522-43E2-ADBB-4D937E5D4C8B}" srcOrd="0" destOrd="0" presId="urn:microsoft.com/office/officeart/2018/5/layout/IconLeafLabelList"/>
    <dgm:cxn modelId="{8EBEBDEA-C728-40C7-A500-45AAE044D48A}" type="presParOf" srcId="{FDCF1FF3-A522-43E2-ADBB-4D937E5D4C8B}" destId="{4404E5A3-F3AE-4794-ABE8-672905731E8A}" srcOrd="0" destOrd="0" presId="urn:microsoft.com/office/officeart/2018/5/layout/IconLeafLabelList"/>
    <dgm:cxn modelId="{210C2635-EFBE-4087-8A06-CBDDD1A40B20}" type="presParOf" srcId="{FDCF1FF3-A522-43E2-ADBB-4D937E5D4C8B}" destId="{66E983A8-4726-42A4-977A-7FF40FC16E6F}" srcOrd="1" destOrd="0" presId="urn:microsoft.com/office/officeart/2018/5/layout/IconLeafLabelList"/>
    <dgm:cxn modelId="{255544D8-259D-4D93-AADB-48214076CE87}" type="presParOf" srcId="{FDCF1FF3-A522-43E2-ADBB-4D937E5D4C8B}" destId="{816F14CD-531F-4A61-BE1E-1AB8218315CD}" srcOrd="2" destOrd="0" presId="urn:microsoft.com/office/officeart/2018/5/layout/IconLeafLabelList"/>
    <dgm:cxn modelId="{75E893F9-4E62-48F2-9C80-C2B211FD72A7}" type="presParOf" srcId="{FDCF1FF3-A522-43E2-ADBB-4D937E5D4C8B}" destId="{D004084F-AAF0-4394-A4B8-1C80AB3016EE}" srcOrd="3" destOrd="0" presId="urn:microsoft.com/office/officeart/2018/5/layout/IconLeafLabelList"/>
    <dgm:cxn modelId="{C861A5A0-34EA-4D31-8AB0-14505D90A258}" type="presParOf" srcId="{29BB62C3-8DAE-49E7-A154-FB8CDD20BD56}" destId="{F18176B8-4648-41E0-BE74-D3A38454740A}" srcOrd="1" destOrd="0" presId="urn:microsoft.com/office/officeart/2018/5/layout/IconLeafLabelList"/>
    <dgm:cxn modelId="{F1025440-F45A-49AD-8ACD-D6CBEFFD176A}" type="presParOf" srcId="{29BB62C3-8DAE-49E7-A154-FB8CDD20BD56}" destId="{852075D9-1865-4DCB-B7BC-419821E8D39E}" srcOrd="2" destOrd="0" presId="urn:microsoft.com/office/officeart/2018/5/layout/IconLeafLabelList"/>
    <dgm:cxn modelId="{4E0D6DED-5324-4EAB-A18D-B82CD8C0B661}" type="presParOf" srcId="{852075D9-1865-4DCB-B7BC-419821E8D39E}" destId="{F7FA26C2-9A7D-456E-A3F1-57C85E3B8944}" srcOrd="0" destOrd="0" presId="urn:microsoft.com/office/officeart/2018/5/layout/IconLeafLabelList"/>
    <dgm:cxn modelId="{C479A7F5-7C12-4315-B942-CBEA9BC48C5B}" type="presParOf" srcId="{852075D9-1865-4DCB-B7BC-419821E8D39E}" destId="{8D027E61-512C-4C5C-B861-C214EB2B7051}" srcOrd="1" destOrd="0" presId="urn:microsoft.com/office/officeart/2018/5/layout/IconLeafLabelList"/>
    <dgm:cxn modelId="{8A7B0371-E017-432F-84B1-A5868FC44181}" type="presParOf" srcId="{852075D9-1865-4DCB-B7BC-419821E8D39E}" destId="{80D50278-A184-474B-BE1F-D445925966D1}" srcOrd="2" destOrd="0" presId="urn:microsoft.com/office/officeart/2018/5/layout/IconLeafLabelList"/>
    <dgm:cxn modelId="{682FF9C3-C79A-4334-AAE6-6960E2F1CC3A}" type="presParOf" srcId="{852075D9-1865-4DCB-B7BC-419821E8D39E}" destId="{4A3CA5A9-4015-4F4C-A300-8CD9B37F28EC}" srcOrd="3" destOrd="0" presId="urn:microsoft.com/office/officeart/2018/5/layout/IconLeafLabelList"/>
    <dgm:cxn modelId="{D0FB4BF6-4142-4C49-9D81-EC1E04A003A7}" type="presParOf" srcId="{29BB62C3-8DAE-49E7-A154-FB8CDD20BD56}" destId="{1226883D-D094-4C40-8CCE-4CC35ABC012F}" srcOrd="3" destOrd="0" presId="urn:microsoft.com/office/officeart/2018/5/layout/IconLeafLabelList"/>
    <dgm:cxn modelId="{73C2163B-A42F-451B-A59A-AD037C1E51A0}" type="presParOf" srcId="{29BB62C3-8DAE-49E7-A154-FB8CDD20BD56}" destId="{AB01B044-5881-4A3A-96FC-B42D55A09448}" srcOrd="4" destOrd="0" presId="urn:microsoft.com/office/officeart/2018/5/layout/IconLeafLabelList"/>
    <dgm:cxn modelId="{1F109E53-B825-44B8-8CE6-F518A007B81B}" type="presParOf" srcId="{AB01B044-5881-4A3A-96FC-B42D55A09448}" destId="{6E502D37-0C18-4C1D-B5B6-1EE0F7480188}" srcOrd="0" destOrd="0" presId="urn:microsoft.com/office/officeart/2018/5/layout/IconLeafLabelList"/>
    <dgm:cxn modelId="{216E2022-AAA0-4710-9842-2FF0FCE38A9B}" type="presParOf" srcId="{AB01B044-5881-4A3A-96FC-B42D55A09448}" destId="{7291F4F3-1EE7-4DA5-9945-2BDB8BB6DF14}" srcOrd="1" destOrd="0" presId="urn:microsoft.com/office/officeart/2018/5/layout/IconLeafLabelList"/>
    <dgm:cxn modelId="{67F22EF7-F70F-4CD6-8168-8782AFA33100}" type="presParOf" srcId="{AB01B044-5881-4A3A-96FC-B42D55A09448}" destId="{D10C2546-83E9-4D63-9C0E-CEAB56718E16}" srcOrd="2" destOrd="0" presId="urn:microsoft.com/office/officeart/2018/5/layout/IconLeafLabelList"/>
    <dgm:cxn modelId="{C4F521B0-CF88-49A3-877D-1D085FB5FCB0}" type="presParOf" srcId="{AB01B044-5881-4A3A-96FC-B42D55A09448}" destId="{2D3AA4CD-88DE-4BAA-9BCF-1DE9D253FCAA}"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A2E05E-CA8C-43D0-B13F-23C6BD17464F}"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70E20129-4B72-4A58-A315-D7FA882BEF3B}">
      <dgm:prSet/>
      <dgm:spPr/>
      <dgm:t>
        <a:bodyPr/>
        <a:lstStyle/>
        <a:p>
          <a:r>
            <a:rPr lang="nl-NL"/>
            <a:t>Je weet wat een watervogel is en kan 2 kenmerken opnoemen</a:t>
          </a:r>
          <a:endParaRPr lang="en-US"/>
        </a:p>
      </dgm:t>
    </dgm:pt>
    <dgm:pt modelId="{15726CE7-81E1-4E3C-A9C2-47FEBA53FD61}" type="parTrans" cxnId="{9D83264D-15AF-4BFB-A01E-0CC1C1569A5D}">
      <dgm:prSet/>
      <dgm:spPr/>
      <dgm:t>
        <a:bodyPr/>
        <a:lstStyle/>
        <a:p>
          <a:endParaRPr lang="en-US"/>
        </a:p>
      </dgm:t>
    </dgm:pt>
    <dgm:pt modelId="{223FE5CB-C253-403A-AC3A-E7D2238CDF0F}" type="sibTrans" cxnId="{9D83264D-15AF-4BFB-A01E-0CC1C1569A5D}">
      <dgm:prSet/>
      <dgm:spPr/>
      <dgm:t>
        <a:bodyPr/>
        <a:lstStyle/>
        <a:p>
          <a:endParaRPr lang="en-US"/>
        </a:p>
      </dgm:t>
    </dgm:pt>
    <dgm:pt modelId="{72D4B50D-F39D-4809-8B15-6881B120A900}">
      <dgm:prSet/>
      <dgm:spPr/>
      <dgm:t>
        <a:bodyPr/>
        <a:lstStyle/>
        <a:p>
          <a:r>
            <a:rPr lang="nl-NL"/>
            <a:t>Je weet waar de huisvesting aan moet voldoen van zowel een water als hoendervogel</a:t>
          </a:r>
          <a:endParaRPr lang="en-US"/>
        </a:p>
      </dgm:t>
    </dgm:pt>
    <dgm:pt modelId="{04A8E5B1-6D92-4A4E-9FFA-7906464D63BD}" type="parTrans" cxnId="{9C8241B1-5D07-4AC0-AE26-0B179193DCE5}">
      <dgm:prSet/>
      <dgm:spPr/>
      <dgm:t>
        <a:bodyPr/>
        <a:lstStyle/>
        <a:p>
          <a:endParaRPr lang="en-US"/>
        </a:p>
      </dgm:t>
    </dgm:pt>
    <dgm:pt modelId="{BD9B090E-33B8-4ECC-9116-4CB29BE07A1C}" type="sibTrans" cxnId="{9C8241B1-5D07-4AC0-AE26-0B179193DCE5}">
      <dgm:prSet/>
      <dgm:spPr/>
      <dgm:t>
        <a:bodyPr/>
        <a:lstStyle/>
        <a:p>
          <a:endParaRPr lang="en-US"/>
        </a:p>
      </dgm:t>
    </dgm:pt>
    <dgm:pt modelId="{1E49AD2F-4D0D-4762-B5C7-C20BA36B7F04}">
      <dgm:prSet/>
      <dgm:spPr/>
      <dgm:t>
        <a:bodyPr/>
        <a:lstStyle/>
        <a:p>
          <a:r>
            <a:rPr lang="nl-NL"/>
            <a:t>Je weet tenminste 4 watervogel rassen op te noemen</a:t>
          </a:r>
          <a:endParaRPr lang="en-US"/>
        </a:p>
      </dgm:t>
    </dgm:pt>
    <dgm:pt modelId="{2CA1E8FE-92C9-4390-AC17-31BB8F0B05AD}" type="parTrans" cxnId="{609099D0-F506-4133-91C3-9610C743E8FA}">
      <dgm:prSet/>
      <dgm:spPr/>
      <dgm:t>
        <a:bodyPr/>
        <a:lstStyle/>
        <a:p>
          <a:endParaRPr lang="en-US"/>
        </a:p>
      </dgm:t>
    </dgm:pt>
    <dgm:pt modelId="{C17A6CE8-D8F4-4FF2-8D8B-6BDFA2FFA998}" type="sibTrans" cxnId="{609099D0-F506-4133-91C3-9610C743E8FA}">
      <dgm:prSet/>
      <dgm:spPr/>
      <dgm:t>
        <a:bodyPr/>
        <a:lstStyle/>
        <a:p>
          <a:endParaRPr lang="en-US"/>
        </a:p>
      </dgm:t>
    </dgm:pt>
    <dgm:pt modelId="{4CB98497-CC8B-44F1-A565-4D090758C386}" type="pres">
      <dgm:prSet presAssocID="{F3A2E05E-CA8C-43D0-B13F-23C6BD17464F}" presName="hierChild1" presStyleCnt="0">
        <dgm:presLayoutVars>
          <dgm:chPref val="1"/>
          <dgm:dir/>
          <dgm:animOne val="branch"/>
          <dgm:animLvl val="lvl"/>
          <dgm:resizeHandles/>
        </dgm:presLayoutVars>
      </dgm:prSet>
      <dgm:spPr/>
    </dgm:pt>
    <dgm:pt modelId="{F467182F-E936-4870-A07F-15F9E3F42B43}" type="pres">
      <dgm:prSet presAssocID="{70E20129-4B72-4A58-A315-D7FA882BEF3B}" presName="hierRoot1" presStyleCnt="0"/>
      <dgm:spPr/>
    </dgm:pt>
    <dgm:pt modelId="{0C347063-ECD8-40F5-B3D2-AD3CD72453A0}" type="pres">
      <dgm:prSet presAssocID="{70E20129-4B72-4A58-A315-D7FA882BEF3B}" presName="composite" presStyleCnt="0"/>
      <dgm:spPr/>
    </dgm:pt>
    <dgm:pt modelId="{70614F57-098E-4122-823A-31E1A53009F8}" type="pres">
      <dgm:prSet presAssocID="{70E20129-4B72-4A58-A315-D7FA882BEF3B}" presName="background" presStyleLbl="node0" presStyleIdx="0" presStyleCnt="3"/>
      <dgm:spPr/>
    </dgm:pt>
    <dgm:pt modelId="{BD250ADD-34FD-4ECA-BD8E-D945F6A9CBC0}" type="pres">
      <dgm:prSet presAssocID="{70E20129-4B72-4A58-A315-D7FA882BEF3B}" presName="text" presStyleLbl="fgAcc0" presStyleIdx="0" presStyleCnt="3">
        <dgm:presLayoutVars>
          <dgm:chPref val="3"/>
        </dgm:presLayoutVars>
      </dgm:prSet>
      <dgm:spPr/>
    </dgm:pt>
    <dgm:pt modelId="{8DC2EB8C-47F1-4A52-A568-9DD650AE76BE}" type="pres">
      <dgm:prSet presAssocID="{70E20129-4B72-4A58-A315-D7FA882BEF3B}" presName="hierChild2" presStyleCnt="0"/>
      <dgm:spPr/>
    </dgm:pt>
    <dgm:pt modelId="{6E7D42D7-43E1-445B-86D2-2C5E3783CD0B}" type="pres">
      <dgm:prSet presAssocID="{72D4B50D-F39D-4809-8B15-6881B120A900}" presName="hierRoot1" presStyleCnt="0"/>
      <dgm:spPr/>
    </dgm:pt>
    <dgm:pt modelId="{9F6CA456-DF2F-4DD2-AE73-515A1E3B8CA7}" type="pres">
      <dgm:prSet presAssocID="{72D4B50D-F39D-4809-8B15-6881B120A900}" presName="composite" presStyleCnt="0"/>
      <dgm:spPr/>
    </dgm:pt>
    <dgm:pt modelId="{9AE587C4-19F1-423B-B5D8-0F7F04DA57EE}" type="pres">
      <dgm:prSet presAssocID="{72D4B50D-F39D-4809-8B15-6881B120A900}" presName="background" presStyleLbl="node0" presStyleIdx="1" presStyleCnt="3"/>
      <dgm:spPr/>
    </dgm:pt>
    <dgm:pt modelId="{19588E9B-1B6E-4164-ADD4-2E639A4F166C}" type="pres">
      <dgm:prSet presAssocID="{72D4B50D-F39D-4809-8B15-6881B120A900}" presName="text" presStyleLbl="fgAcc0" presStyleIdx="1" presStyleCnt="3">
        <dgm:presLayoutVars>
          <dgm:chPref val="3"/>
        </dgm:presLayoutVars>
      </dgm:prSet>
      <dgm:spPr/>
    </dgm:pt>
    <dgm:pt modelId="{0FD34306-BC6E-4FA6-805F-086920C42A27}" type="pres">
      <dgm:prSet presAssocID="{72D4B50D-F39D-4809-8B15-6881B120A900}" presName="hierChild2" presStyleCnt="0"/>
      <dgm:spPr/>
    </dgm:pt>
    <dgm:pt modelId="{00445D31-D65C-423F-BD1C-12A5F8A12FC9}" type="pres">
      <dgm:prSet presAssocID="{1E49AD2F-4D0D-4762-B5C7-C20BA36B7F04}" presName="hierRoot1" presStyleCnt="0"/>
      <dgm:spPr/>
    </dgm:pt>
    <dgm:pt modelId="{08F3F0F7-7F80-48BE-8CC3-AE3C1CCC6A4F}" type="pres">
      <dgm:prSet presAssocID="{1E49AD2F-4D0D-4762-B5C7-C20BA36B7F04}" presName="composite" presStyleCnt="0"/>
      <dgm:spPr/>
    </dgm:pt>
    <dgm:pt modelId="{974B183A-964A-468B-BB12-55F880E241F4}" type="pres">
      <dgm:prSet presAssocID="{1E49AD2F-4D0D-4762-B5C7-C20BA36B7F04}" presName="background" presStyleLbl="node0" presStyleIdx="2" presStyleCnt="3"/>
      <dgm:spPr/>
    </dgm:pt>
    <dgm:pt modelId="{CF5E1E0B-A645-4DBD-8245-1A877849AB68}" type="pres">
      <dgm:prSet presAssocID="{1E49AD2F-4D0D-4762-B5C7-C20BA36B7F04}" presName="text" presStyleLbl="fgAcc0" presStyleIdx="2" presStyleCnt="3">
        <dgm:presLayoutVars>
          <dgm:chPref val="3"/>
        </dgm:presLayoutVars>
      </dgm:prSet>
      <dgm:spPr/>
    </dgm:pt>
    <dgm:pt modelId="{FE1AD60C-9B2A-4688-B92C-07B9EFF4E42D}" type="pres">
      <dgm:prSet presAssocID="{1E49AD2F-4D0D-4762-B5C7-C20BA36B7F04}" presName="hierChild2" presStyleCnt="0"/>
      <dgm:spPr/>
    </dgm:pt>
  </dgm:ptLst>
  <dgm:cxnLst>
    <dgm:cxn modelId="{76018B66-39BF-4D68-BD73-CF8BC06CA97B}" type="presOf" srcId="{1E49AD2F-4D0D-4762-B5C7-C20BA36B7F04}" destId="{CF5E1E0B-A645-4DBD-8245-1A877849AB68}" srcOrd="0" destOrd="0" presId="urn:microsoft.com/office/officeart/2005/8/layout/hierarchy1"/>
    <dgm:cxn modelId="{9D83264D-15AF-4BFB-A01E-0CC1C1569A5D}" srcId="{F3A2E05E-CA8C-43D0-B13F-23C6BD17464F}" destId="{70E20129-4B72-4A58-A315-D7FA882BEF3B}" srcOrd="0" destOrd="0" parTransId="{15726CE7-81E1-4E3C-A9C2-47FEBA53FD61}" sibTransId="{223FE5CB-C253-403A-AC3A-E7D2238CDF0F}"/>
    <dgm:cxn modelId="{44A5E44E-1FFB-434F-8874-74BCF4FE7446}" type="presOf" srcId="{70E20129-4B72-4A58-A315-D7FA882BEF3B}" destId="{BD250ADD-34FD-4ECA-BD8E-D945F6A9CBC0}" srcOrd="0" destOrd="0" presId="urn:microsoft.com/office/officeart/2005/8/layout/hierarchy1"/>
    <dgm:cxn modelId="{9A6EFA7E-9A84-4CDB-931A-DBB045F22D26}" type="presOf" srcId="{72D4B50D-F39D-4809-8B15-6881B120A900}" destId="{19588E9B-1B6E-4164-ADD4-2E639A4F166C}" srcOrd="0" destOrd="0" presId="urn:microsoft.com/office/officeart/2005/8/layout/hierarchy1"/>
    <dgm:cxn modelId="{9C8241B1-5D07-4AC0-AE26-0B179193DCE5}" srcId="{F3A2E05E-CA8C-43D0-B13F-23C6BD17464F}" destId="{72D4B50D-F39D-4809-8B15-6881B120A900}" srcOrd="1" destOrd="0" parTransId="{04A8E5B1-6D92-4A4E-9FFA-7906464D63BD}" sibTransId="{BD9B090E-33B8-4ECC-9116-4CB29BE07A1C}"/>
    <dgm:cxn modelId="{F8A734C1-CBF7-4844-B520-1B85297D3CB3}" type="presOf" srcId="{F3A2E05E-CA8C-43D0-B13F-23C6BD17464F}" destId="{4CB98497-CC8B-44F1-A565-4D090758C386}" srcOrd="0" destOrd="0" presId="urn:microsoft.com/office/officeart/2005/8/layout/hierarchy1"/>
    <dgm:cxn modelId="{609099D0-F506-4133-91C3-9610C743E8FA}" srcId="{F3A2E05E-CA8C-43D0-B13F-23C6BD17464F}" destId="{1E49AD2F-4D0D-4762-B5C7-C20BA36B7F04}" srcOrd="2" destOrd="0" parTransId="{2CA1E8FE-92C9-4390-AC17-31BB8F0B05AD}" sibTransId="{C17A6CE8-D8F4-4FF2-8D8B-6BDFA2FFA998}"/>
    <dgm:cxn modelId="{F2E676D0-39F7-4197-9CEC-187F3FB30C5B}" type="presParOf" srcId="{4CB98497-CC8B-44F1-A565-4D090758C386}" destId="{F467182F-E936-4870-A07F-15F9E3F42B43}" srcOrd="0" destOrd="0" presId="urn:microsoft.com/office/officeart/2005/8/layout/hierarchy1"/>
    <dgm:cxn modelId="{97A6B290-F0B1-45C7-9EEC-BDEC9A6B00AF}" type="presParOf" srcId="{F467182F-E936-4870-A07F-15F9E3F42B43}" destId="{0C347063-ECD8-40F5-B3D2-AD3CD72453A0}" srcOrd="0" destOrd="0" presId="urn:microsoft.com/office/officeart/2005/8/layout/hierarchy1"/>
    <dgm:cxn modelId="{77BBB4C3-CFE9-4614-BCA4-3C3A8C83DCDF}" type="presParOf" srcId="{0C347063-ECD8-40F5-B3D2-AD3CD72453A0}" destId="{70614F57-098E-4122-823A-31E1A53009F8}" srcOrd="0" destOrd="0" presId="urn:microsoft.com/office/officeart/2005/8/layout/hierarchy1"/>
    <dgm:cxn modelId="{42086046-6511-40F9-9C05-16E514FB62B9}" type="presParOf" srcId="{0C347063-ECD8-40F5-B3D2-AD3CD72453A0}" destId="{BD250ADD-34FD-4ECA-BD8E-D945F6A9CBC0}" srcOrd="1" destOrd="0" presId="urn:microsoft.com/office/officeart/2005/8/layout/hierarchy1"/>
    <dgm:cxn modelId="{9B2E5DED-798D-417F-AD7E-B2919A94F20E}" type="presParOf" srcId="{F467182F-E936-4870-A07F-15F9E3F42B43}" destId="{8DC2EB8C-47F1-4A52-A568-9DD650AE76BE}" srcOrd="1" destOrd="0" presId="urn:microsoft.com/office/officeart/2005/8/layout/hierarchy1"/>
    <dgm:cxn modelId="{A7EDDBF7-9C98-4C5E-9BCF-C24ABD43A8F7}" type="presParOf" srcId="{4CB98497-CC8B-44F1-A565-4D090758C386}" destId="{6E7D42D7-43E1-445B-86D2-2C5E3783CD0B}" srcOrd="1" destOrd="0" presId="urn:microsoft.com/office/officeart/2005/8/layout/hierarchy1"/>
    <dgm:cxn modelId="{31D595B2-C7ED-4D72-BFD6-6609092D874B}" type="presParOf" srcId="{6E7D42D7-43E1-445B-86D2-2C5E3783CD0B}" destId="{9F6CA456-DF2F-4DD2-AE73-515A1E3B8CA7}" srcOrd="0" destOrd="0" presId="urn:microsoft.com/office/officeart/2005/8/layout/hierarchy1"/>
    <dgm:cxn modelId="{6D45A76D-95F2-435D-8184-B3F150BF59A6}" type="presParOf" srcId="{9F6CA456-DF2F-4DD2-AE73-515A1E3B8CA7}" destId="{9AE587C4-19F1-423B-B5D8-0F7F04DA57EE}" srcOrd="0" destOrd="0" presId="urn:microsoft.com/office/officeart/2005/8/layout/hierarchy1"/>
    <dgm:cxn modelId="{837FEEE6-B28D-4877-883A-7BFC9F4D366B}" type="presParOf" srcId="{9F6CA456-DF2F-4DD2-AE73-515A1E3B8CA7}" destId="{19588E9B-1B6E-4164-ADD4-2E639A4F166C}" srcOrd="1" destOrd="0" presId="urn:microsoft.com/office/officeart/2005/8/layout/hierarchy1"/>
    <dgm:cxn modelId="{3AD2D652-3044-4D5C-8953-F3CB084816E6}" type="presParOf" srcId="{6E7D42D7-43E1-445B-86D2-2C5E3783CD0B}" destId="{0FD34306-BC6E-4FA6-805F-086920C42A27}" srcOrd="1" destOrd="0" presId="urn:microsoft.com/office/officeart/2005/8/layout/hierarchy1"/>
    <dgm:cxn modelId="{261E3B4F-5111-4874-91F5-8BC366D67A2F}" type="presParOf" srcId="{4CB98497-CC8B-44F1-A565-4D090758C386}" destId="{00445D31-D65C-423F-BD1C-12A5F8A12FC9}" srcOrd="2" destOrd="0" presId="urn:microsoft.com/office/officeart/2005/8/layout/hierarchy1"/>
    <dgm:cxn modelId="{D8C8B26B-7990-4C7A-878B-6DFC7B2E242E}" type="presParOf" srcId="{00445D31-D65C-423F-BD1C-12A5F8A12FC9}" destId="{08F3F0F7-7F80-48BE-8CC3-AE3C1CCC6A4F}" srcOrd="0" destOrd="0" presId="urn:microsoft.com/office/officeart/2005/8/layout/hierarchy1"/>
    <dgm:cxn modelId="{18E36D0C-1A42-4EB6-9784-0BB902F05BCA}" type="presParOf" srcId="{08F3F0F7-7F80-48BE-8CC3-AE3C1CCC6A4F}" destId="{974B183A-964A-468B-BB12-55F880E241F4}" srcOrd="0" destOrd="0" presId="urn:microsoft.com/office/officeart/2005/8/layout/hierarchy1"/>
    <dgm:cxn modelId="{2EAE856A-1E5D-4663-BD93-13957CFD2A0D}" type="presParOf" srcId="{08F3F0F7-7F80-48BE-8CC3-AE3C1CCC6A4F}" destId="{CF5E1E0B-A645-4DBD-8245-1A877849AB68}" srcOrd="1" destOrd="0" presId="urn:microsoft.com/office/officeart/2005/8/layout/hierarchy1"/>
    <dgm:cxn modelId="{38B440B8-3CB9-4EAE-8EFA-973839CC0C23}" type="presParOf" srcId="{00445D31-D65C-423F-BD1C-12A5F8A12FC9}" destId="{FE1AD60C-9B2A-4688-B92C-07B9EFF4E42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4E5A3-F3AE-4794-ABE8-672905731E8A}">
      <dsp:nvSpPr>
        <dsp:cNvPr id="0" name=""/>
        <dsp:cNvSpPr/>
      </dsp:nvSpPr>
      <dsp:spPr>
        <a:xfrm rot="16200000">
          <a:off x="616949" y="413459"/>
          <a:ext cx="1818562" cy="1818562"/>
        </a:xfrm>
        <a:prstGeom prst="teardrop">
          <a:avLst/>
        </a:prstGeom>
        <a:solidFill>
          <a:schemeClr val="accent1"/>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66E983A8-4726-42A4-977A-7FF40FC16E6F}">
      <dsp:nvSpPr>
        <dsp:cNvPr id="0" name=""/>
        <dsp:cNvSpPr/>
      </dsp:nvSpPr>
      <dsp:spPr>
        <a:xfrm>
          <a:off x="1004512" y="801022"/>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D004084F-AAF0-4394-A4B8-1C80AB3016EE}">
      <dsp:nvSpPr>
        <dsp:cNvPr id="0" name=""/>
        <dsp:cNvSpPr/>
      </dsp:nvSpPr>
      <dsp:spPr>
        <a:xfrm>
          <a:off x="35606" y="279846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89000">
            <a:lnSpc>
              <a:spcPct val="100000"/>
            </a:lnSpc>
            <a:spcBef>
              <a:spcPct val="0"/>
            </a:spcBef>
            <a:spcAft>
              <a:spcPct val="35000"/>
            </a:spcAft>
            <a:buNone/>
            <a:defRPr cap="all"/>
          </a:pPr>
          <a:r>
            <a:rPr lang="nl-NL" sz="2000" kern="1200" noProof="0" dirty="0"/>
            <a:t>Leerdoelen</a:t>
          </a:r>
        </a:p>
      </dsp:txBody>
      <dsp:txXfrm>
        <a:off x="35606" y="2798460"/>
        <a:ext cx="2981250" cy="720000"/>
      </dsp:txXfrm>
    </dsp:sp>
    <dsp:sp modelId="{F7FA26C2-9A7D-456E-A3F1-57C85E3B8944}">
      <dsp:nvSpPr>
        <dsp:cNvPr id="0" name=""/>
        <dsp:cNvSpPr/>
      </dsp:nvSpPr>
      <dsp:spPr>
        <a:xfrm rot="16200000">
          <a:off x="4119918" y="413459"/>
          <a:ext cx="1818562" cy="1818562"/>
        </a:xfrm>
        <a:prstGeom prst="teardrop">
          <a:avLst/>
        </a:prstGeom>
        <a:solidFill>
          <a:schemeClr val="accent1"/>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8D027E61-512C-4C5C-B861-C214EB2B7051}">
      <dsp:nvSpPr>
        <dsp:cNvPr id="0" name=""/>
        <dsp:cNvSpPr/>
      </dsp:nvSpPr>
      <dsp:spPr>
        <a:xfrm>
          <a:off x="4507481" y="801022"/>
          <a:ext cx="1043437" cy="10434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4A3CA5A9-4015-4F4C-A300-8CD9B37F28EC}">
      <dsp:nvSpPr>
        <dsp:cNvPr id="0" name=""/>
        <dsp:cNvSpPr/>
      </dsp:nvSpPr>
      <dsp:spPr>
        <a:xfrm>
          <a:off x="3538574" y="279846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89000">
            <a:lnSpc>
              <a:spcPct val="100000"/>
            </a:lnSpc>
            <a:spcBef>
              <a:spcPct val="0"/>
            </a:spcBef>
            <a:spcAft>
              <a:spcPct val="35000"/>
            </a:spcAft>
            <a:buNone/>
            <a:defRPr cap="all"/>
          </a:pPr>
          <a:r>
            <a:rPr lang="nl-NL" sz="2000" kern="1200" noProof="0" dirty="0"/>
            <a:t>THEORIE</a:t>
          </a:r>
        </a:p>
      </dsp:txBody>
      <dsp:txXfrm>
        <a:off x="3538574" y="2798460"/>
        <a:ext cx="2981250" cy="720000"/>
      </dsp:txXfrm>
    </dsp:sp>
    <dsp:sp modelId="{6E502D37-0C18-4C1D-B5B6-1EE0F7480188}">
      <dsp:nvSpPr>
        <dsp:cNvPr id="0" name=""/>
        <dsp:cNvSpPr/>
      </dsp:nvSpPr>
      <dsp:spPr>
        <a:xfrm rot="16200000">
          <a:off x="7622887" y="413459"/>
          <a:ext cx="1818562" cy="1818562"/>
        </a:xfrm>
        <a:prstGeom prst="teardrop">
          <a:avLst/>
        </a:prstGeom>
        <a:solidFill>
          <a:schemeClr val="accent1"/>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7291F4F3-1EE7-4DA5-9945-2BDB8BB6DF14}">
      <dsp:nvSpPr>
        <dsp:cNvPr id="0" name=""/>
        <dsp:cNvSpPr/>
      </dsp:nvSpPr>
      <dsp:spPr>
        <a:xfrm>
          <a:off x="8010450" y="801022"/>
          <a:ext cx="1043437" cy="104343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2D3AA4CD-88DE-4BAA-9BCF-1DE9D253FCAA}">
      <dsp:nvSpPr>
        <dsp:cNvPr id="0" name=""/>
        <dsp:cNvSpPr/>
      </dsp:nvSpPr>
      <dsp:spPr>
        <a:xfrm>
          <a:off x="7041543" y="279846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89000">
            <a:lnSpc>
              <a:spcPct val="100000"/>
            </a:lnSpc>
            <a:spcBef>
              <a:spcPct val="0"/>
            </a:spcBef>
            <a:spcAft>
              <a:spcPct val="35000"/>
            </a:spcAft>
            <a:buNone/>
            <a:defRPr cap="all"/>
          </a:pPr>
          <a:r>
            <a:rPr lang="nl-NL" sz="2000" kern="1200" noProof="0" dirty="0"/>
            <a:t>eindopdracht</a:t>
          </a:r>
        </a:p>
      </dsp:txBody>
      <dsp:txXfrm>
        <a:off x="7041543" y="2798460"/>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14F57-098E-4122-823A-31E1A53009F8}">
      <dsp:nvSpPr>
        <dsp:cNvPr id="0" name=""/>
        <dsp:cNvSpPr/>
      </dsp:nvSpPr>
      <dsp:spPr>
        <a:xfrm>
          <a:off x="0" y="815317"/>
          <a:ext cx="2828924" cy="17963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D250ADD-34FD-4ECA-BD8E-D945F6A9CBC0}">
      <dsp:nvSpPr>
        <dsp:cNvPr id="0" name=""/>
        <dsp:cNvSpPr/>
      </dsp:nvSpPr>
      <dsp:spPr>
        <a:xfrm>
          <a:off x="314325" y="1113926"/>
          <a:ext cx="2828924" cy="17963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Je weet wat een watervogel is en kan 2 kenmerken opnoemen</a:t>
          </a:r>
          <a:endParaRPr lang="en-US" sz="2100" kern="1200"/>
        </a:p>
      </dsp:txBody>
      <dsp:txXfrm>
        <a:off x="366939" y="1166540"/>
        <a:ext cx="2723696" cy="1691139"/>
      </dsp:txXfrm>
    </dsp:sp>
    <dsp:sp modelId="{9AE587C4-19F1-423B-B5D8-0F7F04DA57EE}">
      <dsp:nvSpPr>
        <dsp:cNvPr id="0" name=""/>
        <dsp:cNvSpPr/>
      </dsp:nvSpPr>
      <dsp:spPr>
        <a:xfrm>
          <a:off x="3457574" y="815317"/>
          <a:ext cx="2828924" cy="17963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588E9B-1B6E-4164-ADD4-2E639A4F166C}">
      <dsp:nvSpPr>
        <dsp:cNvPr id="0" name=""/>
        <dsp:cNvSpPr/>
      </dsp:nvSpPr>
      <dsp:spPr>
        <a:xfrm>
          <a:off x="3771899" y="1113926"/>
          <a:ext cx="2828924" cy="17963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Je weet waar de huisvesting aan moet voldoen van zowel een water als hoendervogel</a:t>
          </a:r>
          <a:endParaRPr lang="en-US" sz="2100" kern="1200"/>
        </a:p>
      </dsp:txBody>
      <dsp:txXfrm>
        <a:off x="3824513" y="1166540"/>
        <a:ext cx="2723696" cy="1691139"/>
      </dsp:txXfrm>
    </dsp:sp>
    <dsp:sp modelId="{974B183A-964A-468B-BB12-55F880E241F4}">
      <dsp:nvSpPr>
        <dsp:cNvPr id="0" name=""/>
        <dsp:cNvSpPr/>
      </dsp:nvSpPr>
      <dsp:spPr>
        <a:xfrm>
          <a:off x="6915149" y="815317"/>
          <a:ext cx="2828924" cy="17963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F5E1E0B-A645-4DBD-8245-1A877849AB68}">
      <dsp:nvSpPr>
        <dsp:cNvPr id="0" name=""/>
        <dsp:cNvSpPr/>
      </dsp:nvSpPr>
      <dsp:spPr>
        <a:xfrm>
          <a:off x="7229475" y="1113926"/>
          <a:ext cx="2828924" cy="17963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Je weet tenminste 4 watervogel rassen op te noemen</a:t>
          </a:r>
          <a:endParaRPr lang="en-US" sz="2100" kern="1200"/>
        </a:p>
      </dsp:txBody>
      <dsp:txXfrm>
        <a:off x="7282089" y="1166540"/>
        <a:ext cx="2723696" cy="1691139"/>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9C2F0B4-C915-4E12-9E37-A7B3BB5C98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0E6D08-692A-45D6-91B8-7317361CDD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64AA7C-6F80-4688-A335-4376D6AF0933}" type="datetime1">
              <a:rPr lang="nl-NL" smtClean="0"/>
              <a:t>23-1-2023</a:t>
            </a:fld>
            <a:endParaRPr lang="nl-NL" dirty="0"/>
          </a:p>
        </p:txBody>
      </p:sp>
      <p:sp>
        <p:nvSpPr>
          <p:cNvPr id="4" name="Tijdelijke aanduiding voor voettekst 3">
            <a:extLst>
              <a:ext uri="{FF2B5EF4-FFF2-40B4-BE49-F238E27FC236}">
                <a16:creationId xmlns:a16="http://schemas.microsoft.com/office/drawing/2014/main" id="{B7ABFCBF-A61C-497A-92CF-5D00E2369C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1ECF69C-1F96-474A-99E9-82480D656C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443EF6-E009-4528-A2B8-C70A53E59AE7}" type="slidenum">
              <a:rPr lang="nl-NL" smtClean="0"/>
              <a:t>‹nr.›</a:t>
            </a:fld>
            <a:endParaRPr lang="nl-NL"/>
          </a:p>
        </p:txBody>
      </p:sp>
    </p:spTree>
    <p:extLst>
      <p:ext uri="{BB962C8B-B14F-4D97-AF65-F5344CB8AC3E}">
        <p14:creationId xmlns:p14="http://schemas.microsoft.com/office/powerpoint/2010/main" val="1059384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FF901-097D-44EB-9F3E-FBEA83649BF5}" type="datetime1">
              <a:rPr lang="nl-NL" smtClean="0"/>
              <a:pPr/>
              <a:t>23-1-2023</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dirty="0"/>
              <a:t>Tekststijlen van het model bewerken</a:t>
            </a:r>
          </a:p>
          <a:p>
            <a:pPr lvl="2"/>
            <a:r>
              <a:rPr lang="nl-NL" noProof="0" dirty="0"/>
              <a:t>Derde niveau</a:t>
            </a:r>
          </a:p>
          <a:p>
            <a:pPr lvl="3"/>
            <a:r>
              <a:rPr lang="nl-NL" noProof="0" dirty="0"/>
              <a:t>Vierde niveau</a:t>
            </a:r>
          </a:p>
          <a:p>
            <a:pPr lvl="4"/>
            <a:r>
              <a:rPr lang="nl-NL" noProof="0"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8C922-E2CD-4768-89F2-1664AD72D2C2}" type="slidenum">
              <a:rPr lang="nl-NL" noProof="0" smtClean="0"/>
              <a:t>‹nr.›</a:t>
            </a:fld>
            <a:endParaRPr lang="nl-NL" noProof="0"/>
          </a:p>
        </p:txBody>
      </p:sp>
    </p:spTree>
    <p:extLst>
      <p:ext uri="{BB962C8B-B14F-4D97-AF65-F5344CB8AC3E}">
        <p14:creationId xmlns:p14="http://schemas.microsoft.com/office/powerpoint/2010/main" val="110580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3B8C922-E2CD-4768-89F2-1664AD72D2C2}" type="slidenum">
              <a:rPr lang="nl-NL" smtClean="0"/>
              <a:t>1</a:t>
            </a:fld>
            <a:endParaRPr lang="nl-NL"/>
          </a:p>
        </p:txBody>
      </p:sp>
    </p:spTree>
    <p:extLst>
      <p:ext uri="{BB962C8B-B14F-4D97-AF65-F5344CB8AC3E}">
        <p14:creationId xmlns:p14="http://schemas.microsoft.com/office/powerpoint/2010/main" val="234240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3B8C922-E2CD-4768-89F2-1664AD72D2C2}" type="slidenum">
              <a:rPr lang="nl-NL" smtClean="0"/>
              <a:t>2</a:t>
            </a:fld>
            <a:endParaRPr lang="nl-NL"/>
          </a:p>
        </p:txBody>
      </p:sp>
    </p:spTree>
    <p:extLst>
      <p:ext uri="{BB962C8B-B14F-4D97-AF65-F5344CB8AC3E}">
        <p14:creationId xmlns:p14="http://schemas.microsoft.com/office/powerpoint/2010/main" val="2463815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3B8C922-E2CD-4768-89F2-1664AD72D2C2}" type="slidenum">
              <a:rPr lang="nl-NL" smtClean="0"/>
              <a:t>3</a:t>
            </a:fld>
            <a:endParaRPr lang="nl-NL"/>
          </a:p>
        </p:txBody>
      </p:sp>
    </p:spTree>
    <p:extLst>
      <p:ext uri="{BB962C8B-B14F-4D97-AF65-F5344CB8AC3E}">
        <p14:creationId xmlns:p14="http://schemas.microsoft.com/office/powerpoint/2010/main" val="401559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3B8C922-E2CD-4768-89F2-1664AD72D2C2}" type="slidenum">
              <a:rPr lang="nl-NL" smtClean="0"/>
              <a:t>4</a:t>
            </a:fld>
            <a:endParaRPr lang="nl-NL"/>
          </a:p>
        </p:txBody>
      </p:sp>
    </p:spTree>
    <p:extLst>
      <p:ext uri="{BB962C8B-B14F-4D97-AF65-F5344CB8AC3E}">
        <p14:creationId xmlns:p14="http://schemas.microsoft.com/office/powerpoint/2010/main" val="268483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3B8C922-E2CD-4768-89F2-1664AD72D2C2}" type="slidenum">
              <a:rPr lang="nl-NL" smtClean="0"/>
              <a:t>5</a:t>
            </a:fld>
            <a:endParaRPr lang="nl-NL"/>
          </a:p>
        </p:txBody>
      </p:sp>
    </p:spTree>
    <p:extLst>
      <p:ext uri="{BB962C8B-B14F-4D97-AF65-F5344CB8AC3E}">
        <p14:creationId xmlns:p14="http://schemas.microsoft.com/office/powerpoint/2010/main" val="13632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3B8C922-E2CD-4768-89F2-1664AD72D2C2}" type="slidenum">
              <a:rPr lang="nl-NL" smtClean="0"/>
              <a:t>6</a:t>
            </a:fld>
            <a:endParaRPr lang="nl-NL"/>
          </a:p>
        </p:txBody>
      </p:sp>
    </p:spTree>
    <p:extLst>
      <p:ext uri="{BB962C8B-B14F-4D97-AF65-F5344CB8AC3E}">
        <p14:creationId xmlns:p14="http://schemas.microsoft.com/office/powerpoint/2010/main" val="2305756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3B8C922-E2CD-4768-89F2-1664AD72D2C2}" type="slidenum">
              <a:rPr lang="nl-NL" smtClean="0"/>
              <a:t>7</a:t>
            </a:fld>
            <a:endParaRPr lang="nl-NL"/>
          </a:p>
        </p:txBody>
      </p:sp>
    </p:spTree>
    <p:extLst>
      <p:ext uri="{BB962C8B-B14F-4D97-AF65-F5344CB8AC3E}">
        <p14:creationId xmlns:p14="http://schemas.microsoft.com/office/powerpoint/2010/main" val="1538182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3B8C922-E2CD-4768-89F2-1664AD72D2C2}" type="slidenum">
              <a:rPr lang="nl-NL" smtClean="0"/>
              <a:t>8</a:t>
            </a:fld>
            <a:endParaRPr lang="nl-NL"/>
          </a:p>
        </p:txBody>
      </p:sp>
    </p:spTree>
    <p:extLst>
      <p:ext uri="{BB962C8B-B14F-4D97-AF65-F5344CB8AC3E}">
        <p14:creationId xmlns:p14="http://schemas.microsoft.com/office/powerpoint/2010/main" val="994365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3B8C922-E2CD-4768-89F2-1664AD72D2C2}" type="slidenum">
              <a:rPr lang="nl-NL" smtClean="0"/>
              <a:t>9</a:t>
            </a:fld>
            <a:endParaRPr lang="nl-NL"/>
          </a:p>
        </p:txBody>
      </p:sp>
    </p:spTree>
    <p:extLst>
      <p:ext uri="{BB962C8B-B14F-4D97-AF65-F5344CB8AC3E}">
        <p14:creationId xmlns:p14="http://schemas.microsoft.com/office/powerpoint/2010/main" val="1292629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6" name="Rechthoek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hthoek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hthoek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hthoek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ep 3"/>
          <p:cNvGrpSpPr/>
          <p:nvPr/>
        </p:nvGrpSpPr>
        <p:grpSpPr>
          <a:xfrm>
            <a:off x="5250180" y="1267730"/>
            <a:ext cx="1691640" cy="645295"/>
            <a:chOff x="5318306" y="1386268"/>
            <a:chExt cx="1567331" cy="645295"/>
          </a:xfrm>
        </p:grpSpPr>
        <p:cxnSp>
          <p:nvCxnSpPr>
            <p:cNvPr id="17" name="Rechte verbindingslijn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ctrTitle" hasCustomPrompt="1"/>
          </p:nvPr>
        </p:nvSpPr>
        <p:spPr>
          <a:xfrm>
            <a:off x="1561708" y="2091263"/>
            <a:ext cx="9068586" cy="2590800"/>
          </a:xfrm>
        </p:spPr>
        <p:txBody>
          <a:bodyPr tIns="45720" bIns="45720" rtlCol="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pPr rtl="0"/>
            <a:r>
              <a:rPr lang="nl-NL" noProof="0"/>
              <a:t>Klik om de titelstijl van het model te bewerken</a:t>
            </a:r>
          </a:p>
        </p:txBody>
      </p:sp>
      <p:sp>
        <p:nvSpPr>
          <p:cNvPr id="3" name="Subtitel 2"/>
          <p:cNvSpPr>
            <a:spLocks noGrp="1"/>
          </p:cNvSpPr>
          <p:nvPr>
            <p:ph type="subTitle" idx="1" hasCustomPrompt="1"/>
          </p:nvPr>
        </p:nvSpPr>
        <p:spPr>
          <a:xfrm>
            <a:off x="1562100" y="4682062"/>
            <a:ext cx="9070848" cy="457201"/>
          </a:xfrm>
        </p:spPr>
        <p:txBody>
          <a:bodyPr rtlCol="0">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
        <p:nvSpPr>
          <p:cNvPr id="20" name="Tijdelijke aanduiding voor datum 19"/>
          <p:cNvSpPr>
            <a:spLocks noGrp="1"/>
          </p:cNvSpPr>
          <p:nvPr>
            <p:ph type="dt" sz="half" idx="10"/>
          </p:nvPr>
        </p:nvSpPr>
        <p:spPr>
          <a:xfrm>
            <a:off x="5318760" y="1341255"/>
            <a:ext cx="1554480" cy="527213"/>
          </a:xfrm>
        </p:spPr>
        <p:txBody>
          <a:bodyPr rtlCol="0"/>
          <a:lstStyle>
            <a:lvl1pPr algn="ctr">
              <a:defRPr sz="1300" spc="0" baseline="0">
                <a:solidFill>
                  <a:srgbClr val="FFFFFF"/>
                </a:solidFill>
                <a:latin typeface="+mn-lt"/>
              </a:defRPr>
            </a:lvl1pPr>
          </a:lstStyle>
          <a:p>
            <a:pPr rtl="0"/>
            <a:fld id="{A1138D10-D492-474E-9877-161D10958497}" type="datetime1">
              <a:rPr lang="nl-NL" noProof="0" smtClean="0"/>
              <a:t>23-1-2023</a:t>
            </a:fld>
            <a:endParaRPr lang="nl-NL" noProof="0"/>
          </a:p>
        </p:txBody>
      </p:sp>
      <p:sp>
        <p:nvSpPr>
          <p:cNvPr id="21" name="Tijdelijke aanduiding voor voettekst 20"/>
          <p:cNvSpPr>
            <a:spLocks noGrp="1"/>
          </p:cNvSpPr>
          <p:nvPr>
            <p:ph type="ftr" sz="quarter" idx="11"/>
          </p:nvPr>
        </p:nvSpPr>
        <p:spPr>
          <a:xfrm>
            <a:off x="1453896" y="5212080"/>
            <a:ext cx="5905500" cy="228600"/>
          </a:xfrm>
        </p:spPr>
        <p:txBody>
          <a:bodyPr rtlCol="0"/>
          <a:lstStyle>
            <a:lvl1pPr algn="l">
              <a:defRPr>
                <a:solidFill>
                  <a:schemeClr val="tx2"/>
                </a:solidFill>
              </a:defRPr>
            </a:lvl1pPr>
          </a:lstStyle>
          <a:p>
            <a:pPr rtl="0"/>
            <a:endParaRPr lang="nl-NL" noProof="0"/>
          </a:p>
        </p:txBody>
      </p:sp>
      <p:sp>
        <p:nvSpPr>
          <p:cNvPr id="22" name="Tijdelijke aanduiding voor dianummer 21"/>
          <p:cNvSpPr>
            <a:spLocks noGrp="1"/>
          </p:cNvSpPr>
          <p:nvPr>
            <p:ph type="sldNum" sz="quarter" idx="12"/>
          </p:nvPr>
        </p:nvSpPr>
        <p:spPr>
          <a:xfrm>
            <a:off x="8606919" y="5212080"/>
            <a:ext cx="2111881" cy="228600"/>
          </a:xfrm>
        </p:spPr>
        <p:txBody>
          <a:bodyPr rtlCol="0"/>
          <a:lstStyle>
            <a:lvl1pPr>
              <a:defRPr>
                <a:solidFill>
                  <a:schemeClr val="tx2"/>
                </a:solidFill>
              </a:defRPr>
            </a:lvl1pPr>
          </a:lstStyle>
          <a:p>
            <a:pPr rtl="0"/>
            <a:fld id="{4FAB73BC-B049-4115-A692-8D63A059BFB8}" type="slidenum">
              <a:rPr lang="nl-NL" noProof="0" smtClean="0"/>
              <a:pPr rtl="0"/>
              <a:t>‹nr.›</a:t>
            </a:fld>
            <a:endParaRPr lang="nl-NL"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p:txBody>
          <a:bodyPr vert="eaVert"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lvl1pPr>
              <a:defRPr>
                <a:solidFill>
                  <a:schemeClr val="tx2"/>
                </a:solidFill>
              </a:defRPr>
            </a:lvl1pPr>
          </a:lstStyle>
          <a:p>
            <a:pPr rtl="0"/>
            <a:fld id="{C5904B13-800E-4AA8-8B04-7D2DABF8AEBA}" type="datetime1">
              <a:rPr lang="nl-NL" noProof="0" smtClean="0"/>
              <a:t>23-1-2023</a:t>
            </a:fld>
            <a:endParaRPr lang="nl-NL" noProof="0"/>
          </a:p>
        </p:txBody>
      </p:sp>
      <p:sp>
        <p:nvSpPr>
          <p:cNvPr id="5" name="Tijdelijke aanduiding voor voettekst 4"/>
          <p:cNvSpPr>
            <a:spLocks noGrp="1"/>
          </p:cNvSpPr>
          <p:nvPr>
            <p:ph type="ftr" sz="quarter" idx="11"/>
          </p:nvPr>
        </p:nvSpPr>
        <p:spPr/>
        <p:txBody>
          <a:bodyPr rtlCol="0"/>
          <a:lstStyle>
            <a:lvl1pPr>
              <a:defRPr>
                <a:solidFill>
                  <a:schemeClr val="tx2"/>
                </a:solidFill>
              </a:defRPr>
            </a:lvl1pPr>
          </a:lstStyle>
          <a:p>
            <a:pPr rtl="0"/>
            <a:endParaRPr lang="nl-NL" noProof="0"/>
          </a:p>
        </p:txBody>
      </p:sp>
      <p:sp>
        <p:nvSpPr>
          <p:cNvPr id="6" name="Tijdelijke aanduiding voor dianummer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nl-NL" noProof="0" smtClean="0"/>
              <a:pPr rtl="0"/>
              <a:t>‹nr.›</a:t>
            </a:fld>
            <a:endParaRPr lang="nl-NL"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991600" y="762000"/>
            <a:ext cx="2362200" cy="5257800"/>
          </a:xfrm>
        </p:spPr>
        <p:txBody>
          <a:bodyPr vert="eaVert"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a:xfrm>
            <a:off x="838200" y="762000"/>
            <a:ext cx="8077200" cy="5257800"/>
          </a:xfrm>
        </p:spPr>
        <p:txBody>
          <a:bodyPr vert="eaVert"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lvl1pPr>
              <a:defRPr>
                <a:solidFill>
                  <a:schemeClr val="tx2"/>
                </a:solidFill>
              </a:defRPr>
            </a:lvl1pPr>
          </a:lstStyle>
          <a:p>
            <a:pPr rtl="0"/>
            <a:fld id="{B536B929-3489-4EFF-B2B8-777D227BEB32}" type="datetime1">
              <a:rPr lang="nl-NL" noProof="0" smtClean="0"/>
              <a:t>23-1-2023</a:t>
            </a:fld>
            <a:endParaRPr lang="nl-NL" noProof="0"/>
          </a:p>
        </p:txBody>
      </p:sp>
      <p:sp>
        <p:nvSpPr>
          <p:cNvPr id="5" name="Tijdelijke aanduiding voor voettekst 4"/>
          <p:cNvSpPr>
            <a:spLocks noGrp="1"/>
          </p:cNvSpPr>
          <p:nvPr>
            <p:ph type="ftr" sz="quarter" idx="11"/>
          </p:nvPr>
        </p:nvSpPr>
        <p:spPr/>
        <p:txBody>
          <a:bodyPr rtlCol="0"/>
          <a:lstStyle>
            <a:lvl1pPr>
              <a:defRPr>
                <a:solidFill>
                  <a:schemeClr val="tx2"/>
                </a:solidFill>
              </a:defRPr>
            </a:lvl1pPr>
          </a:lstStyle>
          <a:p>
            <a:pPr rtl="0"/>
            <a:endParaRPr lang="nl-NL" noProof="0"/>
          </a:p>
        </p:txBody>
      </p:sp>
      <p:sp>
        <p:nvSpPr>
          <p:cNvPr id="6" name="Tijdelijke aanduiding voor dianummer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nl-NL" noProof="0" smtClean="0"/>
              <a:pPr rtl="0"/>
              <a:t>‹nr.›</a:t>
            </a:fld>
            <a:endParaRPr lang="nl-NL"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idx="1" hasCustomPrompt="1"/>
          </p:nvPr>
        </p:nvSpPr>
        <p:spPr/>
        <p:txBody>
          <a:bodyPr rtlCol="0"/>
          <a:lstStyle>
            <a:lvl1pPr>
              <a:defRPr sz="1800"/>
            </a:lvl1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lvl1pPr>
              <a:defRPr>
                <a:solidFill>
                  <a:schemeClr val="tx2"/>
                </a:solidFill>
              </a:defRPr>
            </a:lvl1pPr>
          </a:lstStyle>
          <a:p>
            <a:pPr rtl="0"/>
            <a:fld id="{6F385CE5-3FC0-4A70-AE51-5E045F440DB8}" type="datetime1">
              <a:rPr lang="nl-NL" noProof="0" smtClean="0"/>
              <a:t>23-1-2023</a:t>
            </a:fld>
            <a:endParaRPr lang="nl-NL" noProof="0"/>
          </a:p>
        </p:txBody>
      </p:sp>
      <p:sp>
        <p:nvSpPr>
          <p:cNvPr id="5" name="Tijdelijke aanduiding voor voettekst 4"/>
          <p:cNvSpPr>
            <a:spLocks noGrp="1"/>
          </p:cNvSpPr>
          <p:nvPr>
            <p:ph type="ftr" sz="quarter" idx="11"/>
          </p:nvPr>
        </p:nvSpPr>
        <p:spPr/>
        <p:txBody>
          <a:bodyPr rtlCol="0"/>
          <a:lstStyle>
            <a:lvl1pPr>
              <a:defRPr>
                <a:solidFill>
                  <a:schemeClr val="tx2"/>
                </a:solidFill>
              </a:defRPr>
            </a:lvl1pPr>
          </a:lstStyle>
          <a:p>
            <a:pPr rtl="0"/>
            <a:endParaRPr lang="nl-NL" noProof="0"/>
          </a:p>
        </p:txBody>
      </p:sp>
      <p:sp>
        <p:nvSpPr>
          <p:cNvPr id="6" name="Tijdelijke aanduiding voor dianummer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nl-NL" noProof="0" smtClean="0"/>
              <a:pPr rtl="0"/>
              <a:t>‹nr.›</a:t>
            </a:fld>
            <a:endParaRPr lang="nl-NL"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19" name="Rechthoek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hthoek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hthoek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hthoek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ep 30"/>
          <p:cNvGrpSpPr/>
          <p:nvPr/>
        </p:nvGrpSpPr>
        <p:grpSpPr>
          <a:xfrm>
            <a:off x="5250180" y="1267730"/>
            <a:ext cx="1691640" cy="645295"/>
            <a:chOff x="5318306" y="1386268"/>
            <a:chExt cx="1567331" cy="645295"/>
          </a:xfrm>
        </p:grpSpPr>
        <p:cxnSp>
          <p:nvCxnSpPr>
            <p:cNvPr id="32" name="Rechte verbindingslijn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title" hasCustomPrompt="1"/>
          </p:nvPr>
        </p:nvSpPr>
        <p:spPr>
          <a:xfrm>
            <a:off x="1563623" y="2094309"/>
            <a:ext cx="9070848" cy="2587752"/>
          </a:xfrm>
        </p:spPr>
        <p:txBody>
          <a:bodyPr rtlCol="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563624" y="4682062"/>
            <a:ext cx="9070848" cy="457200"/>
          </a:xfrm>
        </p:spPr>
        <p:txBody>
          <a:bodyPr rtlCol="0"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nl-NL" noProof="0"/>
              <a:t>Tekststijlen van het model bewerken</a:t>
            </a:r>
          </a:p>
        </p:txBody>
      </p:sp>
      <p:sp>
        <p:nvSpPr>
          <p:cNvPr id="4" name="Tijdelijke aanduiding voor datum 3"/>
          <p:cNvSpPr>
            <a:spLocks noGrp="1"/>
          </p:cNvSpPr>
          <p:nvPr>
            <p:ph type="dt" sz="half" idx="10"/>
          </p:nvPr>
        </p:nvSpPr>
        <p:spPr>
          <a:xfrm>
            <a:off x="5321808" y="1344502"/>
            <a:ext cx="1554480" cy="530352"/>
          </a:xfrm>
        </p:spPr>
        <p:txBody>
          <a:bodyPr rtlCol="0"/>
          <a:lstStyle>
            <a:lvl1pPr algn="ctr">
              <a:defRPr lang="en-US" sz="1300" kern="1200" spc="0" baseline="0">
                <a:solidFill>
                  <a:srgbClr val="FFFFFF"/>
                </a:solidFill>
                <a:latin typeface="+mn-lt"/>
                <a:ea typeface="+mn-ea"/>
                <a:cs typeface="+mn-cs"/>
              </a:defRPr>
            </a:lvl1pPr>
          </a:lstStyle>
          <a:p>
            <a:pPr rtl="0"/>
            <a:fld id="{7D10E96E-28B6-48A4-8B4E-77DC7E918607}" type="datetime1">
              <a:rPr lang="nl-NL" noProof="0" smtClean="0"/>
              <a:t>23-1-2023</a:t>
            </a:fld>
            <a:endParaRPr lang="nl-NL" noProof="0"/>
          </a:p>
        </p:txBody>
      </p:sp>
      <p:sp>
        <p:nvSpPr>
          <p:cNvPr id="5" name="Tijdelijke aanduiding voor voettekst 4"/>
          <p:cNvSpPr>
            <a:spLocks noGrp="1"/>
          </p:cNvSpPr>
          <p:nvPr>
            <p:ph type="ftr" sz="quarter" idx="11"/>
          </p:nvPr>
        </p:nvSpPr>
        <p:spPr>
          <a:xfrm>
            <a:off x="1453896" y="5212080"/>
            <a:ext cx="5907024" cy="228600"/>
          </a:xfrm>
        </p:spPr>
        <p:txBody>
          <a:bodyPr rtlCol="0"/>
          <a:lstStyle>
            <a:lvl1pPr algn="l">
              <a:defRPr>
                <a:solidFill>
                  <a:schemeClr val="tx2"/>
                </a:solidFill>
              </a:defRPr>
            </a:lvl1pPr>
          </a:lstStyle>
          <a:p>
            <a:pPr rtl="0"/>
            <a:endParaRPr lang="nl-NL" noProof="0"/>
          </a:p>
        </p:txBody>
      </p:sp>
      <p:sp>
        <p:nvSpPr>
          <p:cNvPr id="6" name="Tijdelijke aanduiding voor dianummer 5"/>
          <p:cNvSpPr>
            <a:spLocks noGrp="1"/>
          </p:cNvSpPr>
          <p:nvPr>
            <p:ph type="sldNum" sz="quarter" idx="12"/>
          </p:nvPr>
        </p:nvSpPr>
        <p:spPr>
          <a:xfrm>
            <a:off x="8604504" y="5212080"/>
            <a:ext cx="2112264" cy="228600"/>
          </a:xfrm>
        </p:spPr>
        <p:txBody>
          <a:bodyPr rtlCol="0"/>
          <a:lstStyle>
            <a:lvl1pPr>
              <a:defRPr>
                <a:solidFill>
                  <a:schemeClr val="tx2"/>
                </a:solidFill>
              </a:defRPr>
            </a:lvl1pPr>
          </a:lstStyle>
          <a:p>
            <a:pPr rtl="0"/>
            <a:fld id="{4FAB73BC-B049-4115-A692-8D63A059BFB8}" type="slidenum">
              <a:rPr lang="nl-NL" noProof="0" smtClean="0"/>
              <a:pPr rtl="0"/>
              <a:t>‹nr.›</a:t>
            </a:fld>
            <a:endParaRPr lang="nl-NL"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sz="half" idx="1" hasCustomPrompt="1"/>
          </p:nvPr>
        </p:nvSpPr>
        <p:spPr>
          <a:xfrm>
            <a:off x="1066800" y="2103120"/>
            <a:ext cx="475488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p:cNvSpPr>
            <a:spLocks noGrp="1"/>
          </p:cNvSpPr>
          <p:nvPr>
            <p:ph sz="half" idx="2" hasCustomPrompt="1"/>
          </p:nvPr>
        </p:nvSpPr>
        <p:spPr>
          <a:xfrm>
            <a:off x="6370320" y="2103120"/>
            <a:ext cx="475488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p:cNvSpPr>
            <a:spLocks noGrp="1"/>
          </p:cNvSpPr>
          <p:nvPr>
            <p:ph type="dt" sz="half" idx="10"/>
          </p:nvPr>
        </p:nvSpPr>
        <p:spPr/>
        <p:txBody>
          <a:bodyPr rtlCol="0"/>
          <a:lstStyle>
            <a:lvl1pPr>
              <a:defRPr>
                <a:solidFill>
                  <a:schemeClr val="tx2"/>
                </a:solidFill>
              </a:defRPr>
            </a:lvl1pPr>
          </a:lstStyle>
          <a:p>
            <a:pPr rtl="0"/>
            <a:fld id="{5439B7D6-F086-4AF5-A864-3B1E97F611A3}" type="datetime1">
              <a:rPr lang="nl-NL" noProof="0" smtClean="0"/>
              <a:t>23-1-2023</a:t>
            </a:fld>
            <a:endParaRPr lang="nl-NL" noProof="0"/>
          </a:p>
        </p:txBody>
      </p:sp>
      <p:sp>
        <p:nvSpPr>
          <p:cNvPr id="6" name="Tijdelijke aanduiding voor voettekst 5"/>
          <p:cNvSpPr>
            <a:spLocks noGrp="1"/>
          </p:cNvSpPr>
          <p:nvPr>
            <p:ph type="ftr" sz="quarter" idx="11"/>
          </p:nvPr>
        </p:nvSpPr>
        <p:spPr/>
        <p:txBody>
          <a:bodyPr rtlCol="0"/>
          <a:lstStyle>
            <a:lvl1pPr>
              <a:defRPr>
                <a:solidFill>
                  <a:schemeClr val="tx2"/>
                </a:solidFill>
              </a:defRPr>
            </a:lvl1pPr>
          </a:lstStyle>
          <a:p>
            <a:pPr rtl="0"/>
            <a:endParaRPr lang="nl-NL" noProof="0"/>
          </a:p>
        </p:txBody>
      </p:sp>
      <p:sp>
        <p:nvSpPr>
          <p:cNvPr id="7" name="Tijdelijke aanduiding voor dianummer 6"/>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nl-NL" noProof="0" smtClean="0"/>
              <a:pPr rtl="0"/>
              <a:t>‹nr.›</a:t>
            </a:fld>
            <a:endParaRPr lang="nl-NL"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069848" y="2074334"/>
            <a:ext cx="4754880" cy="640080"/>
          </a:xfrm>
        </p:spPr>
        <p:txBody>
          <a:bodyPr rtlCol="0"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4" name="Tijdelijke aanduiding voor inhoud 3"/>
          <p:cNvSpPr>
            <a:spLocks noGrp="1"/>
          </p:cNvSpPr>
          <p:nvPr>
            <p:ph sz="half" idx="2" hasCustomPrompt="1"/>
          </p:nvPr>
        </p:nvSpPr>
        <p:spPr>
          <a:xfrm>
            <a:off x="1069848" y="2755898"/>
            <a:ext cx="4754880" cy="320040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p:cNvSpPr>
            <a:spLocks noGrp="1"/>
          </p:cNvSpPr>
          <p:nvPr>
            <p:ph type="body" sz="quarter" idx="3" hasCustomPrompt="1"/>
          </p:nvPr>
        </p:nvSpPr>
        <p:spPr>
          <a:xfrm>
            <a:off x="6373368" y="2074334"/>
            <a:ext cx="4754880" cy="640080"/>
          </a:xfrm>
        </p:spPr>
        <p:txBody>
          <a:bodyPr rtlCol="0"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6" name="Tijdelijke aanduiding voor inhoud 5"/>
          <p:cNvSpPr>
            <a:spLocks noGrp="1"/>
          </p:cNvSpPr>
          <p:nvPr>
            <p:ph sz="quarter" idx="4" hasCustomPrompt="1"/>
          </p:nvPr>
        </p:nvSpPr>
        <p:spPr>
          <a:xfrm>
            <a:off x="6373368" y="2756581"/>
            <a:ext cx="4754880" cy="320040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p:cNvSpPr>
            <a:spLocks noGrp="1"/>
          </p:cNvSpPr>
          <p:nvPr>
            <p:ph type="dt" sz="half" idx="10"/>
          </p:nvPr>
        </p:nvSpPr>
        <p:spPr/>
        <p:txBody>
          <a:bodyPr rtlCol="0"/>
          <a:lstStyle>
            <a:lvl1pPr>
              <a:defRPr>
                <a:solidFill>
                  <a:schemeClr val="tx2"/>
                </a:solidFill>
              </a:defRPr>
            </a:lvl1pPr>
          </a:lstStyle>
          <a:p>
            <a:pPr rtl="0"/>
            <a:fld id="{D5CD7B26-3398-4CC4-8430-9B9277349B3A}" type="datetime1">
              <a:rPr lang="nl-NL" noProof="0" smtClean="0"/>
              <a:t>23-1-2023</a:t>
            </a:fld>
            <a:endParaRPr lang="nl-NL" noProof="0"/>
          </a:p>
        </p:txBody>
      </p:sp>
      <p:sp>
        <p:nvSpPr>
          <p:cNvPr id="8" name="Tijdelijke aanduiding voor voettekst 7"/>
          <p:cNvSpPr>
            <a:spLocks noGrp="1"/>
          </p:cNvSpPr>
          <p:nvPr>
            <p:ph type="ftr" sz="quarter" idx="11"/>
          </p:nvPr>
        </p:nvSpPr>
        <p:spPr/>
        <p:txBody>
          <a:bodyPr rtlCol="0"/>
          <a:lstStyle>
            <a:lvl1pPr>
              <a:defRPr>
                <a:solidFill>
                  <a:schemeClr val="tx2"/>
                </a:solidFill>
              </a:defRPr>
            </a:lvl1pPr>
          </a:lstStyle>
          <a:p>
            <a:pPr rtl="0"/>
            <a:endParaRPr lang="nl-NL" noProof="0"/>
          </a:p>
        </p:txBody>
      </p:sp>
      <p:sp>
        <p:nvSpPr>
          <p:cNvPr id="9" name="Tijdelijke aanduiding voor dianummer 8"/>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nl-NL" noProof="0" smtClean="0"/>
              <a:pPr rtl="0"/>
              <a:t>‹nr.›</a:t>
            </a:fld>
            <a:endParaRPr lang="nl-NL"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datum 2"/>
          <p:cNvSpPr>
            <a:spLocks noGrp="1"/>
          </p:cNvSpPr>
          <p:nvPr>
            <p:ph type="dt" sz="half" idx="10"/>
          </p:nvPr>
        </p:nvSpPr>
        <p:spPr/>
        <p:txBody>
          <a:bodyPr rtlCol="0"/>
          <a:lstStyle>
            <a:lvl1pPr>
              <a:defRPr>
                <a:solidFill>
                  <a:schemeClr val="tx2"/>
                </a:solidFill>
              </a:defRPr>
            </a:lvl1pPr>
          </a:lstStyle>
          <a:p>
            <a:pPr rtl="0"/>
            <a:fld id="{EA30EC15-3DB2-4DAB-947C-848BEFC8A090}" type="datetime1">
              <a:rPr lang="nl-NL" noProof="0" smtClean="0"/>
              <a:t>23-1-2023</a:t>
            </a:fld>
            <a:endParaRPr lang="nl-NL" noProof="0"/>
          </a:p>
        </p:txBody>
      </p:sp>
      <p:sp>
        <p:nvSpPr>
          <p:cNvPr id="4" name="Tijdelijke aanduiding 3 voor voettekst"/>
          <p:cNvSpPr>
            <a:spLocks noGrp="1"/>
          </p:cNvSpPr>
          <p:nvPr>
            <p:ph type="ftr" sz="quarter" idx="11"/>
          </p:nvPr>
        </p:nvSpPr>
        <p:spPr/>
        <p:txBody>
          <a:bodyPr rtlCol="0"/>
          <a:lstStyle>
            <a:lvl1pPr>
              <a:defRPr>
                <a:solidFill>
                  <a:schemeClr val="tx2"/>
                </a:solidFill>
              </a:defRPr>
            </a:lvl1pPr>
          </a:lstStyle>
          <a:p>
            <a:pPr rtl="0"/>
            <a:endParaRPr lang="nl-NL" noProof="0"/>
          </a:p>
        </p:txBody>
      </p:sp>
      <p:sp>
        <p:nvSpPr>
          <p:cNvPr id="5" name="Tijdelijke aanduiding voor dianummer 4"/>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nl-NL" noProof="0" smtClean="0"/>
              <a:pPr rtl="0"/>
              <a:t>‹nr.›</a:t>
            </a:fld>
            <a:endParaRPr lang="nl-NL"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lvl1pPr>
              <a:defRPr>
                <a:solidFill>
                  <a:schemeClr val="tx2"/>
                </a:solidFill>
              </a:defRPr>
            </a:lvl1pPr>
          </a:lstStyle>
          <a:p>
            <a:pPr rtl="0"/>
            <a:fld id="{E8D5D441-AF3D-43CB-A8BE-D61E1974C2A2}" type="datetime1">
              <a:rPr lang="nl-NL" noProof="0" smtClean="0"/>
              <a:t>23-1-2023</a:t>
            </a:fld>
            <a:endParaRPr lang="nl-NL" noProof="0"/>
          </a:p>
        </p:txBody>
      </p:sp>
      <p:sp>
        <p:nvSpPr>
          <p:cNvPr id="3" name="Tijdelijke aanduiding voor voettekst 2"/>
          <p:cNvSpPr>
            <a:spLocks noGrp="1"/>
          </p:cNvSpPr>
          <p:nvPr>
            <p:ph type="ftr" sz="quarter" idx="11"/>
          </p:nvPr>
        </p:nvSpPr>
        <p:spPr/>
        <p:txBody>
          <a:bodyPr rtlCol="0"/>
          <a:lstStyle>
            <a:lvl1pPr>
              <a:defRPr>
                <a:solidFill>
                  <a:schemeClr val="tx2"/>
                </a:solidFill>
              </a:defRPr>
            </a:lvl1pPr>
          </a:lstStyle>
          <a:p>
            <a:pPr rtl="0"/>
            <a:endParaRPr lang="nl-NL" noProof="0"/>
          </a:p>
        </p:txBody>
      </p:sp>
      <p:sp>
        <p:nvSpPr>
          <p:cNvPr id="4" name="Tijdelijke aanduiding voor dianummer 3"/>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nl-NL" noProof="0" smtClean="0"/>
              <a:pPr rtl="0"/>
              <a:t>‹nr.›</a:t>
            </a:fld>
            <a:endParaRPr lang="nl-NL"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4" name="Rechthoek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hthoek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hthoek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hasCustomPrompt="1"/>
          </p:nvPr>
        </p:nvSpPr>
        <p:spPr>
          <a:xfrm>
            <a:off x="9296400" y="607392"/>
            <a:ext cx="2430780" cy="1645920"/>
          </a:xfrm>
        </p:spPr>
        <p:txBody>
          <a:bodyPr rtlCol="0"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pPr rtl="0"/>
            <a:r>
              <a:rPr lang="nl-NL" noProof="0"/>
              <a:t>Klik om de titelstijl van het model te bewerken</a:t>
            </a:r>
          </a:p>
        </p:txBody>
      </p:sp>
      <p:sp>
        <p:nvSpPr>
          <p:cNvPr id="3" name="Tijdelijke aanduiding voor inhoud 2"/>
          <p:cNvSpPr>
            <a:spLocks noGrp="1"/>
          </p:cNvSpPr>
          <p:nvPr>
            <p:ph idx="1" hasCustomPrompt="1"/>
          </p:nvPr>
        </p:nvSpPr>
        <p:spPr>
          <a:xfrm>
            <a:off x="790575" y="704850"/>
            <a:ext cx="7562850" cy="51435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p:cNvSpPr>
            <a:spLocks noGrp="1"/>
          </p:cNvSpPr>
          <p:nvPr>
            <p:ph type="body" sz="half" idx="2" hasCustomPrompt="1"/>
          </p:nvPr>
        </p:nvSpPr>
        <p:spPr>
          <a:xfrm>
            <a:off x="9296400" y="2286000"/>
            <a:ext cx="2430780" cy="3505200"/>
          </a:xfrm>
        </p:spPr>
        <p:txBody>
          <a:bodyPr rtlCol="0">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Tekststijlen van het model bewerken</a:t>
            </a:r>
          </a:p>
        </p:txBody>
      </p:sp>
      <p:sp>
        <p:nvSpPr>
          <p:cNvPr id="5" name="Tijdelijke aanduiding voor datum 4"/>
          <p:cNvSpPr>
            <a:spLocks noGrp="1"/>
          </p:cNvSpPr>
          <p:nvPr>
            <p:ph type="dt" sz="half" idx="10"/>
          </p:nvPr>
        </p:nvSpPr>
        <p:spPr/>
        <p:txBody>
          <a:bodyPr rtlCol="0"/>
          <a:lstStyle>
            <a:lvl1pPr>
              <a:defRPr>
                <a:solidFill>
                  <a:schemeClr val="tx2"/>
                </a:solidFill>
              </a:defRPr>
            </a:lvl1pPr>
          </a:lstStyle>
          <a:p>
            <a:pPr rtl="0"/>
            <a:fld id="{CED8E96F-06ED-4E45-B685-44C299048226}" type="datetime1">
              <a:rPr lang="nl-NL" noProof="0" smtClean="0"/>
              <a:t>23-1-2023</a:t>
            </a:fld>
            <a:endParaRPr lang="nl-NL" noProof="0"/>
          </a:p>
        </p:txBody>
      </p:sp>
      <p:sp>
        <p:nvSpPr>
          <p:cNvPr id="6" name="Tijdelijke aanduiding voor voettekst 5"/>
          <p:cNvSpPr>
            <a:spLocks noGrp="1"/>
          </p:cNvSpPr>
          <p:nvPr>
            <p:ph type="ftr" sz="quarter" idx="11"/>
          </p:nvPr>
        </p:nvSpPr>
        <p:spPr>
          <a:xfrm>
            <a:off x="3439158" y="6214535"/>
            <a:ext cx="5184648" cy="256032"/>
          </a:xfrm>
        </p:spPr>
        <p:txBody>
          <a:bodyPr rtlCol="0"/>
          <a:lstStyle>
            <a:lvl1pPr algn="r">
              <a:defRPr>
                <a:solidFill>
                  <a:schemeClr val="tx2"/>
                </a:solidFill>
              </a:defRPr>
            </a:lvl1pPr>
          </a:lstStyle>
          <a:p>
            <a:pPr rtl="0"/>
            <a:endParaRPr lang="nl-NL" noProof="0"/>
          </a:p>
        </p:txBody>
      </p:sp>
      <p:sp>
        <p:nvSpPr>
          <p:cNvPr id="7" name="Tijdelijke aanduiding voor dianummer 6"/>
          <p:cNvSpPr>
            <a:spLocks noGrp="1"/>
          </p:cNvSpPr>
          <p:nvPr>
            <p:ph type="sldNum" sz="quarter" idx="12"/>
          </p:nvPr>
        </p:nvSpPr>
        <p:spPr/>
        <p:txBody>
          <a:bodyPr rtlCol="0"/>
          <a:lstStyle>
            <a:lvl1pPr>
              <a:defRPr>
                <a:solidFill>
                  <a:schemeClr val="bg2"/>
                </a:solidFill>
              </a:defRPr>
            </a:lvl1pPr>
          </a:lstStyle>
          <a:p>
            <a:pPr rtl="0"/>
            <a:fld id="{4FAB73BC-B049-4115-A692-8D63A059BFB8}" type="slidenum">
              <a:rPr lang="nl-NL" noProof="0" smtClean="0"/>
              <a:pPr rtl="0"/>
              <a:t>‹nr.›</a:t>
            </a:fld>
            <a:endParaRPr lang="nl-NL" noProof="0"/>
          </a:p>
        </p:txBody>
      </p:sp>
      <p:sp>
        <p:nvSpPr>
          <p:cNvPr id="11" name="Rechthoek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4" name="Rechthoek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hthoek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hasCustomPrompt="1"/>
          </p:nvPr>
        </p:nvSpPr>
        <p:spPr>
          <a:xfrm>
            <a:off x="9296400" y="603504"/>
            <a:ext cx="2432304" cy="1645920"/>
          </a:xfrm>
        </p:spPr>
        <p:txBody>
          <a:bodyPr rtlCol="0" anchor="b">
            <a:noAutofit/>
          </a:bodyPr>
          <a:lstStyle>
            <a:lvl1pPr algn="l">
              <a:defRPr sz="2800" b="0">
                <a:solidFill>
                  <a:schemeClr val="tx1"/>
                </a:solidFill>
                <a:latin typeface="+mj-lt"/>
              </a:defRPr>
            </a:lvl1pPr>
          </a:lstStyle>
          <a:p>
            <a:pPr rtl="0"/>
            <a:r>
              <a:rPr lang="nl-NL" noProof="0"/>
              <a:t>Klik om de titelstijl van het model te bewerken</a:t>
            </a:r>
          </a:p>
        </p:txBody>
      </p:sp>
      <p:sp>
        <p:nvSpPr>
          <p:cNvPr id="3" name="Tijdelijke aanduiding voor afbeelding 2"/>
          <p:cNvSpPr>
            <a:spLocks noGrp="1" noChangeAspect="1"/>
          </p:cNvSpPr>
          <p:nvPr>
            <p:ph type="pic" idx="1" hasCustomPrompt="1"/>
          </p:nvPr>
        </p:nvSpPr>
        <p:spPr>
          <a:xfrm>
            <a:off x="228599" y="237744"/>
            <a:ext cx="8601076" cy="6382512"/>
          </a:xfrm>
          <a:solidFill>
            <a:srgbClr val="808080"/>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p:cNvSpPr>
            <a:spLocks noGrp="1"/>
          </p:cNvSpPr>
          <p:nvPr>
            <p:ph type="body" sz="half" idx="2" hasCustomPrompt="1"/>
          </p:nvPr>
        </p:nvSpPr>
        <p:spPr>
          <a:xfrm>
            <a:off x="9296400" y="2286000"/>
            <a:ext cx="2432304" cy="3502152"/>
          </a:xfrm>
        </p:spPr>
        <p:txBody>
          <a:bodyPr rtlCol="0">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Tekststijlen van het model bewerken</a:t>
            </a:r>
          </a:p>
        </p:txBody>
      </p:sp>
      <p:sp>
        <p:nvSpPr>
          <p:cNvPr id="5" name="Tijdelijke aanduiding voor datum 4"/>
          <p:cNvSpPr>
            <a:spLocks noGrp="1"/>
          </p:cNvSpPr>
          <p:nvPr>
            <p:ph type="dt" sz="half" idx="10"/>
          </p:nvPr>
        </p:nvSpPr>
        <p:spPr/>
        <p:txBody>
          <a:bodyPr rtlCol="0"/>
          <a:lstStyle>
            <a:lvl1pPr>
              <a:defRPr>
                <a:solidFill>
                  <a:srgbClr val="FFFFFF"/>
                </a:solidFill>
                <a:effectLst>
                  <a:outerShdw blurRad="19050" dist="6350" dir="2700000" algn="tl" rotWithShape="0">
                    <a:prstClr val="black">
                      <a:alpha val="40000"/>
                    </a:prstClr>
                  </a:outerShdw>
                </a:effectLst>
              </a:defRPr>
            </a:lvl1pPr>
          </a:lstStyle>
          <a:p>
            <a:pPr rtl="0"/>
            <a:fld id="{A868E82D-FA39-4419-AB02-8C2D791820A8}" type="datetime1">
              <a:rPr lang="nl-NL" noProof="0" smtClean="0"/>
              <a:t>23-1-2023</a:t>
            </a:fld>
            <a:endParaRPr lang="nl-NL" noProof="0"/>
          </a:p>
        </p:txBody>
      </p:sp>
      <p:sp>
        <p:nvSpPr>
          <p:cNvPr id="6" name="Tijdelijke aanduiding voor voettekst 5"/>
          <p:cNvSpPr>
            <a:spLocks noGrp="1"/>
          </p:cNvSpPr>
          <p:nvPr>
            <p:ph type="ftr" sz="quarter" idx="11"/>
          </p:nvPr>
        </p:nvSpPr>
        <p:spPr/>
        <p:txBody>
          <a:bodyPr rtlCol="0"/>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rtl="0"/>
            <a:endParaRPr lang="nl-NL" noProof="0"/>
          </a:p>
        </p:txBody>
      </p:sp>
      <p:sp>
        <p:nvSpPr>
          <p:cNvPr id="7" name="Tijdelijke aanduiding voor dianummer 6"/>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nl-NL" noProof="0" smtClean="0"/>
              <a:pPr rtl="0"/>
              <a:t>‹nr.›</a:t>
            </a:fld>
            <a:endParaRPr lang="nl-NL" noProof="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hthoek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hthoek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jdelijke aanduiding voor titel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pPr rtl="0"/>
            <a:fld id="{08A7925D-D9A0-41FC-BFD5-1A0435FB79DB}" type="datetime1">
              <a:rPr lang="nl-NL" noProof="0" smtClean="0"/>
              <a:t>23-1-2023</a:t>
            </a:fld>
            <a:endParaRPr lang="nl-NL" noProof="0"/>
          </a:p>
        </p:txBody>
      </p:sp>
      <p:sp>
        <p:nvSpPr>
          <p:cNvPr id="5" name="Tijdelijke aanduiding voor voettekst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pPr rtl="0"/>
            <a:endParaRPr lang="nl-NL" noProof="0"/>
          </a:p>
        </p:txBody>
      </p:sp>
      <p:sp>
        <p:nvSpPr>
          <p:cNvPr id="6" name="Tijdelijke aanduiding voor dianumm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pPr rtl="0"/>
            <a:fld id="{4FAB73BC-B049-4115-A692-8D63A059BFB8}" type="slidenum">
              <a:rPr lang="nl-NL" noProof="0" smtClean="0"/>
              <a:pPr rtl="0"/>
              <a:t>‹nr.›</a:t>
            </a:fld>
            <a:endParaRPr lang="nl-NL" noProof="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D90EC3D-482A-4E73-B198-E8341A0D0973}"/>
              </a:ext>
            </a:extLst>
          </p:cNvPr>
          <p:cNvSpPr>
            <a:spLocks noGrp="1"/>
          </p:cNvSpPr>
          <p:nvPr>
            <p:ph type="ctrTitle"/>
          </p:nvPr>
        </p:nvSpPr>
        <p:spPr>
          <a:xfrm>
            <a:off x="8560024" y="1442916"/>
            <a:ext cx="3238829" cy="3252231"/>
          </a:xfrm>
        </p:spPr>
        <p:txBody>
          <a:bodyPr rtlCol="0">
            <a:normAutofit/>
          </a:bodyPr>
          <a:lstStyle/>
          <a:p>
            <a:pPr rtl="0"/>
            <a:r>
              <a:rPr lang="nl-NL" sz="4800">
                <a:solidFill>
                  <a:srgbClr val="FFFFFF"/>
                </a:solidFill>
              </a:rPr>
              <a:t>H&amp;H </a:t>
            </a:r>
            <a:endParaRPr lang="nl-NL" sz="4800" dirty="0">
              <a:solidFill>
                <a:srgbClr val="FFFFFF"/>
              </a:solidFill>
            </a:endParaRPr>
          </a:p>
        </p:txBody>
      </p:sp>
      <p:sp>
        <p:nvSpPr>
          <p:cNvPr id="7" name="Subtitel 6">
            <a:extLst>
              <a:ext uri="{FF2B5EF4-FFF2-40B4-BE49-F238E27FC236}">
                <a16:creationId xmlns:a16="http://schemas.microsoft.com/office/drawing/2014/main" id="{2048EE7C-B77F-4E59-88A7-DD66337BB69C}"/>
              </a:ext>
            </a:extLst>
          </p:cNvPr>
          <p:cNvSpPr>
            <a:spLocks noGrp="1"/>
          </p:cNvSpPr>
          <p:nvPr>
            <p:ph type="subTitle" idx="1"/>
          </p:nvPr>
        </p:nvSpPr>
        <p:spPr>
          <a:xfrm>
            <a:off x="8560024" y="4708186"/>
            <a:ext cx="3238829" cy="1496816"/>
          </a:xfrm>
        </p:spPr>
        <p:txBody>
          <a:bodyPr rtlCol="0">
            <a:normAutofit/>
          </a:bodyPr>
          <a:lstStyle/>
          <a:p>
            <a:pPr rtl="0">
              <a:spcAft>
                <a:spcPts val="600"/>
              </a:spcAft>
            </a:pPr>
            <a:r>
              <a:rPr lang="nl-NL" sz="1400" dirty="0">
                <a:solidFill>
                  <a:srgbClr val="FFFFFF"/>
                </a:solidFill>
              </a:rPr>
              <a:t>LES 3</a:t>
            </a:r>
          </a:p>
          <a:p>
            <a:pPr rtl="0">
              <a:spcAft>
                <a:spcPts val="600"/>
              </a:spcAft>
            </a:pPr>
            <a:r>
              <a:rPr lang="nl-NL" sz="1400" dirty="0">
                <a:solidFill>
                  <a:srgbClr val="FFFFFF"/>
                </a:solidFill>
              </a:rPr>
              <a:t>Hoender en watervogels</a:t>
            </a:r>
          </a:p>
        </p:txBody>
      </p:sp>
      <p:sp>
        <p:nvSpPr>
          <p:cNvPr id="69" name="Rectangle 68">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73" name="Rectangle 72">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sp>
      <p:pic>
        <p:nvPicPr>
          <p:cNvPr id="19" name="Afbeelding 18" descr="Eend met twee eendjes">
            <a:extLst>
              <a:ext uri="{FF2B5EF4-FFF2-40B4-BE49-F238E27FC236}">
                <a16:creationId xmlns:a16="http://schemas.microsoft.com/office/drawing/2014/main" id="{CA6895E3-C8BD-4010-B9E7-E43BA3DCF210}"/>
              </a:ext>
            </a:extLst>
          </p:cNvPr>
          <p:cNvPicPr>
            <a:picLocks noChangeAspect="1"/>
          </p:cNvPicPr>
          <p:nvPr/>
        </p:nvPicPr>
        <p:blipFill rotWithShape="1">
          <a:blip r:embed="rId3"/>
          <a:srcRect l="6418" r="8929" b="-2"/>
          <a:stretch/>
        </p:blipFill>
        <p:spPr>
          <a:xfrm>
            <a:off x="981201" y="971344"/>
            <a:ext cx="6233513" cy="4915313"/>
          </a:xfrm>
          <a:prstGeom prst="rect">
            <a:avLst/>
          </a:prstGeom>
        </p:spPr>
      </p:pic>
      <p:sp>
        <p:nvSpPr>
          <p:cNvPr id="75" name="Rectangle 74">
            <a:extLst>
              <a:ext uri="{FF2B5EF4-FFF2-40B4-BE49-F238E27FC236}">
                <a16:creationId xmlns:a16="http://schemas.microsoft.com/office/drawing/2014/main" id="{98867647-07B7-4265-832F-DE0E80979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7697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hthoek 13">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5" name="Afbeelding 2" descr="Bladeren in close-up">
            <a:extLst>
              <a:ext uri="{FF2B5EF4-FFF2-40B4-BE49-F238E27FC236}">
                <a16:creationId xmlns:a16="http://schemas.microsoft.com/office/drawing/2014/main" id="{C542C31E-A9A6-4196-9C15-D9E26F2B2175}"/>
              </a:ext>
            </a:extLst>
          </p:cNvPr>
          <p:cNvPicPr>
            <a:picLocks noChangeAspect="1" noChangeArrowheads="1"/>
          </p:cNvPicPr>
          <p:nvPr/>
        </p:nvPicPr>
        <p:blipFill rotWithShape="1">
          <a:blip r:embed="rId3" cstate="email">
            <a:alphaModFix amt="35000"/>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
        <p:nvSpPr>
          <p:cNvPr id="2" name="Titel 1">
            <a:extLst>
              <a:ext uri="{FF2B5EF4-FFF2-40B4-BE49-F238E27FC236}">
                <a16:creationId xmlns:a16="http://schemas.microsoft.com/office/drawing/2014/main" id="{A850B972-0B7A-40CD-9E79-07E8A87AB03C}"/>
              </a:ext>
            </a:extLst>
          </p:cNvPr>
          <p:cNvSpPr>
            <a:spLocks noGrp="1"/>
          </p:cNvSpPr>
          <p:nvPr>
            <p:ph type="title"/>
          </p:nvPr>
        </p:nvSpPr>
        <p:spPr>
          <a:xfrm>
            <a:off x="1066800" y="642594"/>
            <a:ext cx="10058400" cy="1371600"/>
          </a:xfrm>
        </p:spPr>
        <p:txBody>
          <a:bodyPr rtlCol="0">
            <a:normAutofit/>
          </a:bodyPr>
          <a:lstStyle/>
          <a:p>
            <a:pPr algn="ctr" rtl="0">
              <a:tabLst>
                <a:tab pos="4119563" algn="l"/>
              </a:tabLst>
            </a:pPr>
            <a:r>
              <a:rPr lang="nl-NL" dirty="0"/>
              <a:t>Deze les</a:t>
            </a:r>
          </a:p>
        </p:txBody>
      </p:sp>
      <p:graphicFrame>
        <p:nvGraphicFramePr>
          <p:cNvPr id="9" name="Tijdelijke aanduiding voor inhoud 8" descr="SmartArt Pictogrammen">
            <a:extLst>
              <a:ext uri="{FF2B5EF4-FFF2-40B4-BE49-F238E27FC236}">
                <a16:creationId xmlns:a16="http://schemas.microsoft.com/office/drawing/2014/main" id="{8FF6EDB8-0D3A-4193-BDFE-DD56CEA7DAB2}"/>
              </a:ext>
            </a:extLst>
          </p:cNvPr>
          <p:cNvGraphicFramePr>
            <a:graphicFrameLocks noGrp="1"/>
          </p:cNvGraphicFramePr>
          <p:nvPr>
            <p:ph idx="1"/>
            <p:extLst>
              <p:ext uri="{D42A27DB-BD31-4B8C-83A1-F6EECF244321}">
                <p14:modId xmlns:p14="http://schemas.microsoft.com/office/powerpoint/2010/main" val="3435225513"/>
              </p:ext>
            </p:extLst>
          </p:nvPr>
        </p:nvGraphicFramePr>
        <p:xfrm>
          <a:off x="1066800" y="2103120"/>
          <a:ext cx="10058400" cy="3931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67954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F6C66-D6D7-4A72-9928-967AEA400766}"/>
              </a:ext>
            </a:extLst>
          </p:cNvPr>
          <p:cNvSpPr>
            <a:spLocks noGrp="1"/>
          </p:cNvSpPr>
          <p:nvPr>
            <p:ph type="title"/>
          </p:nvPr>
        </p:nvSpPr>
        <p:spPr>
          <a:xfrm>
            <a:off x="1066800" y="642594"/>
            <a:ext cx="10058400" cy="1371600"/>
          </a:xfrm>
        </p:spPr>
        <p:txBody>
          <a:bodyPr rtlCol="0">
            <a:normAutofit/>
          </a:bodyPr>
          <a:lstStyle/>
          <a:p>
            <a:pPr algn="ctr" rtl="0"/>
            <a:r>
              <a:rPr lang="nl-NL" sz="4400" dirty="0"/>
              <a:t>Leerdoelen </a:t>
            </a:r>
          </a:p>
        </p:txBody>
      </p:sp>
      <p:graphicFrame>
        <p:nvGraphicFramePr>
          <p:cNvPr id="31" name="Tijdelijke aanduiding voor inhoud 3">
            <a:extLst>
              <a:ext uri="{FF2B5EF4-FFF2-40B4-BE49-F238E27FC236}">
                <a16:creationId xmlns:a16="http://schemas.microsoft.com/office/drawing/2014/main" id="{DA326EFB-76EC-7122-DD0E-0D38106674F2}"/>
              </a:ext>
            </a:extLst>
          </p:cNvPr>
          <p:cNvGraphicFramePr>
            <a:graphicFrameLocks noGrp="1"/>
          </p:cNvGraphicFramePr>
          <p:nvPr>
            <p:ph idx="1"/>
            <p:extLst>
              <p:ext uri="{D42A27DB-BD31-4B8C-83A1-F6EECF244321}">
                <p14:modId xmlns:p14="http://schemas.microsoft.com/office/powerpoint/2010/main" val="3442692235"/>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2772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2A4D183E-A455-400F-B558-5EF3C42F6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23" name="Rechthoek 22">
            <a:extLst>
              <a:ext uri="{FF2B5EF4-FFF2-40B4-BE49-F238E27FC236}">
                <a16:creationId xmlns:a16="http://schemas.microsoft.com/office/drawing/2014/main" id="{46EC6A0A-8EDD-4CAD-8301-B0613EFB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175" y="1005675"/>
            <a:ext cx="4800601" cy="4870174"/>
          </a:xfrm>
          <a:prstGeom prst="rect">
            <a:avLst/>
          </a:prstGeom>
          <a:solidFill>
            <a:schemeClr val="tx1"/>
          </a:solidFill>
          <a:ln w="6350" cap="sq" cmpd="sng" algn="ctr">
            <a:noFill/>
            <a:prstDash val="solid"/>
            <a:miter lim="800000"/>
          </a:ln>
          <a:effectLst/>
        </p:spPr>
      </p:sp>
      <p:pic>
        <p:nvPicPr>
          <p:cNvPr id="7" name="Tijdelijke aanduiding voor inhoud 3" descr="Jonge zwaan op zijn moeders rug">
            <a:extLst>
              <a:ext uri="{FF2B5EF4-FFF2-40B4-BE49-F238E27FC236}">
                <a16:creationId xmlns:a16="http://schemas.microsoft.com/office/drawing/2014/main" id="{36C5320A-DFA9-4A31-8D7F-EE05D1E3801F}"/>
              </a:ext>
            </a:extLst>
          </p:cNvPr>
          <p:cNvPicPr>
            <a:picLocks noChangeAspect="1"/>
          </p:cNvPicPr>
          <p:nvPr/>
        </p:nvPicPr>
        <p:blipFill>
          <a:blip r:embed="rId3"/>
          <a:srcRect/>
          <a:stretch/>
        </p:blipFill>
        <p:spPr>
          <a:xfrm>
            <a:off x="1304515" y="2022851"/>
            <a:ext cx="4188221" cy="2838501"/>
          </a:xfrm>
          <a:prstGeom prst="rect">
            <a:avLst/>
          </a:prstGeom>
        </p:spPr>
      </p:pic>
      <p:sp>
        <p:nvSpPr>
          <p:cNvPr id="2" name="Titel 1">
            <a:extLst>
              <a:ext uri="{FF2B5EF4-FFF2-40B4-BE49-F238E27FC236}">
                <a16:creationId xmlns:a16="http://schemas.microsoft.com/office/drawing/2014/main" id="{2FBE61F3-2745-486A-9B37-D1351783A8A7}"/>
              </a:ext>
            </a:extLst>
          </p:cNvPr>
          <p:cNvSpPr>
            <a:spLocks noGrp="1"/>
          </p:cNvSpPr>
          <p:nvPr>
            <p:ph type="title"/>
          </p:nvPr>
        </p:nvSpPr>
        <p:spPr>
          <a:xfrm>
            <a:off x="6314384" y="642594"/>
            <a:ext cx="5160834" cy="1371600"/>
          </a:xfrm>
        </p:spPr>
        <p:txBody>
          <a:bodyPr rtlCol="0">
            <a:normAutofit/>
          </a:bodyPr>
          <a:lstStyle/>
          <a:p>
            <a:pPr algn="r" rtl="0"/>
            <a:r>
              <a:rPr lang="nl-NL" sz="3200" dirty="0"/>
              <a:t>Watervogels </a:t>
            </a:r>
          </a:p>
        </p:txBody>
      </p:sp>
      <p:sp>
        <p:nvSpPr>
          <p:cNvPr id="4" name="Tijdelijke aanduiding voor inhoud 3">
            <a:extLst>
              <a:ext uri="{FF2B5EF4-FFF2-40B4-BE49-F238E27FC236}">
                <a16:creationId xmlns:a16="http://schemas.microsoft.com/office/drawing/2014/main" id="{63F8F14A-99FD-87F1-E44C-B544ED2A2B66}"/>
              </a:ext>
            </a:extLst>
          </p:cNvPr>
          <p:cNvSpPr>
            <a:spLocks noGrp="1"/>
          </p:cNvSpPr>
          <p:nvPr>
            <p:ph idx="1"/>
          </p:nvPr>
        </p:nvSpPr>
        <p:spPr>
          <a:xfrm>
            <a:off x="6581774" y="1762125"/>
            <a:ext cx="4543425" cy="4272915"/>
          </a:xfrm>
        </p:spPr>
        <p:txBody>
          <a:bodyPr/>
          <a:lstStyle/>
          <a:p>
            <a:r>
              <a:rPr lang="nl-NL" dirty="0"/>
              <a:t>Tot de groep wilde watervogels behoren eenden, zwanen en ganzen, die ergens waar ook ter wereld in de vrije natuur voorkomen.</a:t>
            </a:r>
          </a:p>
          <a:p>
            <a:endParaRPr lang="nl-NL" dirty="0"/>
          </a:p>
          <a:p>
            <a:r>
              <a:rPr lang="nl-NL" dirty="0"/>
              <a:t>Tamme watervogels, oftewel gedomesticeerde watervogels zijn tam gemaakte ganzen en eenden, ze werden vroeger voor “nut” doeleinden gebruikt, zoals dons, vlees en/of eieren productie.</a:t>
            </a:r>
          </a:p>
        </p:txBody>
      </p:sp>
    </p:spTree>
    <p:extLst>
      <p:ext uri="{BB962C8B-B14F-4D97-AF65-F5344CB8AC3E}">
        <p14:creationId xmlns:p14="http://schemas.microsoft.com/office/powerpoint/2010/main" val="491186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0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34" name="Rectangle 33">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sp>
      <p:sp>
        <p:nvSpPr>
          <p:cNvPr id="2" name="Titel 1">
            <a:extLst>
              <a:ext uri="{FF2B5EF4-FFF2-40B4-BE49-F238E27FC236}">
                <a16:creationId xmlns:a16="http://schemas.microsoft.com/office/drawing/2014/main" id="{2FBE61F3-2745-486A-9B37-D1351783A8A7}"/>
              </a:ext>
            </a:extLst>
          </p:cNvPr>
          <p:cNvSpPr>
            <a:spLocks noGrp="1"/>
          </p:cNvSpPr>
          <p:nvPr>
            <p:ph type="title"/>
          </p:nvPr>
        </p:nvSpPr>
        <p:spPr>
          <a:xfrm>
            <a:off x="7532835" y="1420706"/>
            <a:ext cx="3466540" cy="4016587"/>
          </a:xfrm>
        </p:spPr>
        <p:txBody>
          <a:bodyPr rtlCol="0">
            <a:normAutofit/>
          </a:bodyPr>
          <a:lstStyle/>
          <a:p>
            <a:pPr rtl="0"/>
            <a:r>
              <a:rPr lang="nl-NL" sz="3600"/>
              <a:t>Watervogels </a:t>
            </a:r>
          </a:p>
        </p:txBody>
      </p:sp>
      <p:sp>
        <p:nvSpPr>
          <p:cNvPr id="4" name="Tijdelijke aanduiding voor inhoud 3">
            <a:extLst>
              <a:ext uri="{FF2B5EF4-FFF2-40B4-BE49-F238E27FC236}">
                <a16:creationId xmlns:a16="http://schemas.microsoft.com/office/drawing/2014/main" id="{63F8F14A-99FD-87F1-E44C-B544ED2A2B66}"/>
              </a:ext>
            </a:extLst>
          </p:cNvPr>
          <p:cNvSpPr>
            <a:spLocks noGrp="1"/>
          </p:cNvSpPr>
          <p:nvPr>
            <p:ph idx="1"/>
          </p:nvPr>
        </p:nvSpPr>
        <p:spPr>
          <a:xfrm>
            <a:off x="1440519" y="1420706"/>
            <a:ext cx="5514758" cy="4016587"/>
          </a:xfrm>
        </p:spPr>
        <p:txBody>
          <a:bodyPr anchor="ctr">
            <a:normAutofit fontScale="92500" lnSpcReduction="10000"/>
          </a:bodyPr>
          <a:lstStyle/>
          <a:p>
            <a:r>
              <a:rPr lang="nl-NL" sz="2000" dirty="0">
                <a:solidFill>
                  <a:schemeClr val="tx1">
                    <a:lumMod val="75000"/>
                    <a:lumOff val="25000"/>
                  </a:schemeClr>
                </a:solidFill>
              </a:rPr>
              <a:t> Water is de belangrijkste levensbehoefte. </a:t>
            </a:r>
          </a:p>
          <a:p>
            <a:endParaRPr lang="nl-NL" sz="2000" dirty="0">
              <a:solidFill>
                <a:schemeClr val="tx1">
                  <a:lumMod val="75000"/>
                  <a:lumOff val="25000"/>
                </a:schemeClr>
              </a:solidFill>
            </a:endParaRPr>
          </a:p>
          <a:p>
            <a:r>
              <a:rPr lang="nl-NL" sz="2000" dirty="0">
                <a:solidFill>
                  <a:schemeClr val="tx1">
                    <a:lumMod val="75000"/>
                    <a:lumOff val="25000"/>
                  </a:schemeClr>
                </a:solidFill>
              </a:rPr>
              <a:t>Op de stuit net voor de staart zit een vetklier, dit is een klein knopje, als zij hier met zijn snavel op drukt komt er waterafstotende olie uit dit smeert zij met haar snavel en haar kop door de veren zodat zij altijd droog blij. </a:t>
            </a:r>
          </a:p>
          <a:p>
            <a:endParaRPr lang="nl-NL" sz="2000" dirty="0">
              <a:solidFill>
                <a:schemeClr val="tx1">
                  <a:lumMod val="75000"/>
                  <a:lumOff val="25000"/>
                </a:schemeClr>
              </a:solidFill>
            </a:endParaRPr>
          </a:p>
          <a:p>
            <a:r>
              <a:rPr lang="nl-NL" sz="2000" dirty="0">
                <a:solidFill>
                  <a:schemeClr val="tx1">
                    <a:lumMod val="75000"/>
                    <a:lumOff val="25000"/>
                  </a:schemeClr>
                </a:solidFill>
              </a:rPr>
              <a:t>Planten kan, maar waterplanten in de vijver hebben meestal geen lang leven daar watervogels ze liever opeten of kapot trekken</a:t>
            </a:r>
          </a:p>
        </p:txBody>
      </p:sp>
      <p:cxnSp>
        <p:nvCxnSpPr>
          <p:cNvPr id="40" name="Straight Connector 35">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799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B77F478D-A773-43B4-80DF-A229B5A0F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58" name="Rectangle 57">
            <a:extLst>
              <a:ext uri="{FF2B5EF4-FFF2-40B4-BE49-F238E27FC236}">
                <a16:creationId xmlns:a16="http://schemas.microsoft.com/office/drawing/2014/main" id="{F34668B3-D82D-4011-810E-1D47D3FC0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60" name="Rectangle 59">
            <a:extLst>
              <a:ext uri="{FF2B5EF4-FFF2-40B4-BE49-F238E27FC236}">
                <a16:creationId xmlns:a16="http://schemas.microsoft.com/office/drawing/2014/main" id="{CF756813-AFA6-4588-BE17-2C5032F07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sp>
      <p:sp>
        <p:nvSpPr>
          <p:cNvPr id="62" name="Rectangle 61">
            <a:extLst>
              <a:ext uri="{FF2B5EF4-FFF2-40B4-BE49-F238E27FC236}">
                <a16:creationId xmlns:a16="http://schemas.microsoft.com/office/drawing/2014/main" id="{BE1F3C65-2218-406A-8F6B-425015920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64" name="Group 63">
            <a:extLst>
              <a:ext uri="{FF2B5EF4-FFF2-40B4-BE49-F238E27FC236}">
                <a16:creationId xmlns:a16="http://schemas.microsoft.com/office/drawing/2014/main" id="{FEADC416-2CB9-42D8-B647-6B83826E2B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65" name="Straight Connector 64">
              <a:extLst>
                <a:ext uri="{FF2B5EF4-FFF2-40B4-BE49-F238E27FC236}">
                  <a16:creationId xmlns:a16="http://schemas.microsoft.com/office/drawing/2014/main" id="{E3244EEC-028E-41B0-918C-0041853573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08BE727-A9F7-4F6A-AB25-6100EC5817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5DB03F5-6EDF-4104-A2F1-4C7F5AA1FF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9" name="Rectangle 68">
            <a:extLst>
              <a:ext uri="{FF2B5EF4-FFF2-40B4-BE49-F238E27FC236}">
                <a16:creationId xmlns:a16="http://schemas.microsoft.com/office/drawing/2014/main" id="{5D377F6A-7E62-4A93-AA39-C9CD43ABE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BE61F3-2745-486A-9B37-D1351783A8A7}"/>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3400" cap="all" spc="-100">
                <a:solidFill>
                  <a:srgbClr val="FFFFFF"/>
                </a:solidFill>
                <a:effectLst>
                  <a:outerShdw blurRad="38100" dist="12700" dir="2700000" algn="tl" rotWithShape="0">
                    <a:prstClr val="black">
                      <a:alpha val="40000"/>
                    </a:prstClr>
                  </a:outerShdw>
                </a:effectLst>
              </a:rPr>
              <a:t>Watervogels </a:t>
            </a:r>
          </a:p>
        </p:txBody>
      </p:sp>
      <p:sp>
        <p:nvSpPr>
          <p:cNvPr id="71" name="Rectangle 70">
            <a:extLst>
              <a:ext uri="{FF2B5EF4-FFF2-40B4-BE49-F238E27FC236}">
                <a16:creationId xmlns:a16="http://schemas.microsoft.com/office/drawing/2014/main" id="{7BDCDB79-973A-437B-B115-985DE2F89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5C7B93C-50D9-4318-A3FD-A06FF828F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2FE939F-1168-4607-A22A-75DFD70B54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89208C5-AB46-4313-AF29-84F6C1AE22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5" name="Tijdelijke aanduiding voor inhoud 4">
            <a:extLst>
              <a:ext uri="{FF2B5EF4-FFF2-40B4-BE49-F238E27FC236}">
                <a16:creationId xmlns:a16="http://schemas.microsoft.com/office/drawing/2014/main" id="{FDAB7301-49B5-4D0E-7B65-47F55E1EF3BE}"/>
              </a:ext>
            </a:extLst>
          </p:cNvPr>
          <p:cNvPicPr>
            <a:picLocks noChangeAspect="1"/>
          </p:cNvPicPr>
          <p:nvPr/>
        </p:nvPicPr>
        <p:blipFill rotWithShape="1">
          <a:blip r:embed="rId4"/>
          <a:srcRect l="11613" t="13547" r="11434" b="5158"/>
          <a:stretch/>
        </p:blipFill>
        <p:spPr>
          <a:xfrm>
            <a:off x="582384" y="1559768"/>
            <a:ext cx="7000240" cy="4159797"/>
          </a:xfrm>
          <a:prstGeom prst="rect">
            <a:avLst/>
          </a:prstGeom>
        </p:spPr>
      </p:pic>
      <p:cxnSp>
        <p:nvCxnSpPr>
          <p:cNvPr id="79" name="Straight Connector 78">
            <a:extLst>
              <a:ext uri="{FF2B5EF4-FFF2-40B4-BE49-F238E27FC236}">
                <a16:creationId xmlns:a16="http://schemas.microsoft.com/office/drawing/2014/main" id="{16BE47C8-6AB2-4A9D-9E30-253802F65D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2062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descr="Pauw met grote veren">
            <a:extLst>
              <a:ext uri="{FF2B5EF4-FFF2-40B4-BE49-F238E27FC236}">
                <a16:creationId xmlns:a16="http://schemas.microsoft.com/office/drawing/2014/main" id="{F9921351-69D4-040E-52C6-FE55ACAEBB6C}"/>
              </a:ext>
            </a:extLst>
          </p:cNvPr>
          <p:cNvPicPr>
            <a:picLocks noChangeAspect="1"/>
          </p:cNvPicPr>
          <p:nvPr/>
        </p:nvPicPr>
        <p:blipFill rotWithShape="1">
          <a:blip r:embed="rId3"/>
          <a:srcRect l="35180" r="27895"/>
          <a:stretch/>
        </p:blipFill>
        <p:spPr>
          <a:xfrm>
            <a:off x="190846" y="237744"/>
            <a:ext cx="4098619" cy="6382512"/>
          </a:xfrm>
          <a:prstGeom prst="rect">
            <a:avLst/>
          </a:prstGeom>
        </p:spPr>
      </p:pic>
      <p:sp>
        <p:nvSpPr>
          <p:cNvPr id="51" name="Rectangle 44">
            <a:extLst>
              <a:ext uri="{FF2B5EF4-FFF2-40B4-BE49-F238E27FC236}">
                <a16:creationId xmlns:a16="http://schemas.microsoft.com/office/drawing/2014/main" id="{45EA45CC-6111-4281-92F6-9BE5B3B6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9465" y="237744"/>
            <a:ext cx="7652977"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52" name="Rectangle 46">
            <a:extLst>
              <a:ext uri="{FF2B5EF4-FFF2-40B4-BE49-F238E27FC236}">
                <a16:creationId xmlns:a16="http://schemas.microsoft.com/office/drawing/2014/main" id="{A1E0556F-5AB7-4B25-A10B-7B538B88D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6625" y="374904"/>
            <a:ext cx="7340156"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2FBE61F3-2745-486A-9B37-D1351783A8A7}"/>
              </a:ext>
            </a:extLst>
          </p:cNvPr>
          <p:cNvSpPr>
            <a:spLocks noGrp="1"/>
          </p:cNvSpPr>
          <p:nvPr>
            <p:ph type="title"/>
          </p:nvPr>
        </p:nvSpPr>
        <p:spPr>
          <a:xfrm>
            <a:off x="4965192" y="642593"/>
            <a:ext cx="6280826" cy="1746504"/>
          </a:xfrm>
        </p:spPr>
        <p:txBody>
          <a:bodyPr rtlCol="0">
            <a:normAutofit/>
          </a:bodyPr>
          <a:lstStyle/>
          <a:p>
            <a:pPr rtl="0"/>
            <a:r>
              <a:rPr lang="nl-NL"/>
              <a:t>Hoender</a:t>
            </a:r>
            <a:br>
              <a:rPr lang="nl-NL"/>
            </a:br>
            <a:r>
              <a:rPr lang="nl-NL"/>
              <a:t>vogels </a:t>
            </a:r>
          </a:p>
        </p:txBody>
      </p:sp>
      <p:sp>
        <p:nvSpPr>
          <p:cNvPr id="4" name="Tijdelijke aanduiding voor inhoud 3">
            <a:extLst>
              <a:ext uri="{FF2B5EF4-FFF2-40B4-BE49-F238E27FC236}">
                <a16:creationId xmlns:a16="http://schemas.microsoft.com/office/drawing/2014/main" id="{63F8F14A-99FD-87F1-E44C-B544ED2A2B66}"/>
              </a:ext>
            </a:extLst>
          </p:cNvPr>
          <p:cNvSpPr>
            <a:spLocks noGrp="1"/>
          </p:cNvSpPr>
          <p:nvPr>
            <p:ph idx="1"/>
          </p:nvPr>
        </p:nvSpPr>
        <p:spPr>
          <a:xfrm>
            <a:off x="4965192" y="2386584"/>
            <a:ext cx="6280826" cy="3648456"/>
          </a:xfrm>
        </p:spPr>
        <p:txBody>
          <a:bodyPr>
            <a:normAutofit/>
          </a:bodyPr>
          <a:lstStyle/>
          <a:p>
            <a:r>
              <a:rPr lang="nl-NL"/>
              <a:t>Over het algemeen zijn het typische grondvogels.</a:t>
            </a:r>
          </a:p>
          <a:p>
            <a:endParaRPr lang="nl-NL"/>
          </a:p>
          <a:p>
            <a:r>
              <a:rPr lang="nl-NL"/>
              <a:t>Het zijn plompe vogels die niet ver en hoog vliegen. Ze verbergen zich bij gevaar in het struikgewas en broeden op de grond. </a:t>
            </a:r>
          </a:p>
          <a:p>
            <a:endParaRPr lang="nl-NL"/>
          </a:p>
          <a:p>
            <a:r>
              <a:rPr lang="nl-NL"/>
              <a:t>Alle hoendervogels zijn nestvlieders. Het zijn prooidieren en daarom slapen veel soorten op een veilige hoog gelegen plaats zoals in een boom</a:t>
            </a:r>
          </a:p>
        </p:txBody>
      </p:sp>
    </p:spTree>
    <p:extLst>
      <p:ext uri="{BB962C8B-B14F-4D97-AF65-F5344CB8AC3E}">
        <p14:creationId xmlns:p14="http://schemas.microsoft.com/office/powerpoint/2010/main" val="242780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E61F3-2745-486A-9B37-D1351783A8A7}"/>
              </a:ext>
            </a:extLst>
          </p:cNvPr>
          <p:cNvSpPr>
            <a:spLocks noGrp="1"/>
          </p:cNvSpPr>
          <p:nvPr>
            <p:ph type="title"/>
          </p:nvPr>
        </p:nvSpPr>
        <p:spPr>
          <a:xfrm>
            <a:off x="6314384" y="642594"/>
            <a:ext cx="4810815" cy="1371600"/>
          </a:xfrm>
        </p:spPr>
        <p:txBody>
          <a:bodyPr rtlCol="0">
            <a:normAutofit/>
          </a:bodyPr>
          <a:lstStyle/>
          <a:p>
            <a:pPr rtl="0"/>
            <a:r>
              <a:rPr lang="nl-NL" sz="4400" dirty="0"/>
              <a:t>Hoender</a:t>
            </a:r>
            <a:br>
              <a:rPr lang="nl-NL" sz="4400" dirty="0"/>
            </a:br>
            <a:r>
              <a:rPr lang="nl-NL" sz="4400" dirty="0"/>
              <a:t>vogels </a:t>
            </a:r>
          </a:p>
        </p:txBody>
      </p:sp>
      <p:sp>
        <p:nvSpPr>
          <p:cNvPr id="64" name="Rectangle 63">
            <a:extLst>
              <a:ext uri="{FF2B5EF4-FFF2-40B4-BE49-F238E27FC236}">
                <a16:creationId xmlns:a16="http://schemas.microsoft.com/office/drawing/2014/main" id="{2A4D183E-A455-400F-B558-5EF3C42F6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66" name="Rectangle 65">
            <a:extLst>
              <a:ext uri="{FF2B5EF4-FFF2-40B4-BE49-F238E27FC236}">
                <a16:creationId xmlns:a16="http://schemas.microsoft.com/office/drawing/2014/main" id="{46EC6A0A-8EDD-4CAD-8301-B0613EFB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175" y="1005675"/>
            <a:ext cx="4800601" cy="4870174"/>
          </a:xfrm>
          <a:prstGeom prst="rect">
            <a:avLst/>
          </a:prstGeom>
          <a:solidFill>
            <a:schemeClr val="tx1"/>
          </a:solidFill>
          <a:ln w="6350" cap="sq" cmpd="sng" algn="ctr">
            <a:noFill/>
            <a:prstDash val="solid"/>
            <a:miter lim="800000"/>
          </a:ln>
          <a:effectLst/>
        </p:spPr>
      </p:sp>
      <p:pic>
        <p:nvPicPr>
          <p:cNvPr id="5" name="Afbeelding 4" descr="Toom van hennen die in een kippenren lopen, omsloten door planken en kippengas">
            <a:extLst>
              <a:ext uri="{FF2B5EF4-FFF2-40B4-BE49-F238E27FC236}">
                <a16:creationId xmlns:a16="http://schemas.microsoft.com/office/drawing/2014/main" id="{F9921351-69D4-040E-52C6-FE55ACAEBB6C}"/>
              </a:ext>
            </a:extLst>
          </p:cNvPr>
          <p:cNvPicPr>
            <a:picLocks noChangeAspect="1"/>
          </p:cNvPicPr>
          <p:nvPr/>
        </p:nvPicPr>
        <p:blipFill rotWithShape="1">
          <a:blip r:embed="rId3"/>
          <a:srcRect l="15229" r="18640"/>
          <a:stretch/>
        </p:blipFill>
        <p:spPr>
          <a:xfrm>
            <a:off x="1304515" y="1328394"/>
            <a:ext cx="4188221" cy="4227415"/>
          </a:xfrm>
          <a:prstGeom prst="rect">
            <a:avLst/>
          </a:prstGeom>
        </p:spPr>
      </p:pic>
      <p:sp>
        <p:nvSpPr>
          <p:cNvPr id="4" name="Tijdelijke aanduiding voor inhoud 3">
            <a:extLst>
              <a:ext uri="{FF2B5EF4-FFF2-40B4-BE49-F238E27FC236}">
                <a16:creationId xmlns:a16="http://schemas.microsoft.com/office/drawing/2014/main" id="{63F8F14A-99FD-87F1-E44C-B544ED2A2B66}"/>
              </a:ext>
            </a:extLst>
          </p:cNvPr>
          <p:cNvSpPr>
            <a:spLocks noGrp="1"/>
          </p:cNvSpPr>
          <p:nvPr>
            <p:ph idx="1"/>
          </p:nvPr>
        </p:nvSpPr>
        <p:spPr>
          <a:xfrm>
            <a:off x="6314384" y="2103120"/>
            <a:ext cx="4810816" cy="3931920"/>
          </a:xfrm>
        </p:spPr>
        <p:txBody>
          <a:bodyPr>
            <a:normAutofit/>
          </a:bodyPr>
          <a:lstStyle/>
          <a:p>
            <a:r>
              <a:rPr lang="nl-NL" dirty="0"/>
              <a:t>Ter bescherming tegen natuurlijke vijanden zoals roofvogels en vossen is het handig om een nachthok te hebben. </a:t>
            </a:r>
          </a:p>
          <a:p>
            <a:endParaRPr lang="nl-NL" dirty="0"/>
          </a:p>
          <a:p>
            <a:r>
              <a:rPr lang="nl-NL" dirty="0"/>
              <a:t>Zorg voor voldoende ruimte + afrastering </a:t>
            </a:r>
          </a:p>
          <a:p>
            <a:endParaRPr lang="nl-NL" dirty="0"/>
          </a:p>
          <a:p>
            <a:r>
              <a:rPr lang="nl-NL" dirty="0"/>
              <a:t>Ook van bovenaf afrastering</a:t>
            </a:r>
          </a:p>
        </p:txBody>
      </p:sp>
    </p:spTree>
    <p:extLst>
      <p:ext uri="{BB962C8B-B14F-4D97-AF65-F5344CB8AC3E}">
        <p14:creationId xmlns:p14="http://schemas.microsoft.com/office/powerpoint/2010/main" val="10378410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89" name="Rectangle 88">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91" name="Rectangle 90">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sp>
      <p:grpSp>
        <p:nvGrpSpPr>
          <p:cNvPr id="93" name="Group 92">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2227748" cy="731520"/>
            <a:chOff x="4828372" y="1267730"/>
            <a:chExt cx="2227748" cy="731520"/>
          </a:xfrm>
        </p:grpSpPr>
        <p:sp>
          <p:nvSpPr>
            <p:cNvPr id="94" name="Rectangle 93">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95" name="Group 94">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96" name="Straight Connector 95">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sp>
        <p:nvSpPr>
          <p:cNvPr id="100" name="Rectangle 99">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22BAEBB-B897-4E2E-8BE7-753F1060BEA5}"/>
              </a:ext>
            </a:extLst>
          </p:cNvPr>
          <p:cNvSpPr>
            <a:spLocks noGrp="1"/>
          </p:cNvSpPr>
          <p:nvPr>
            <p:ph type="title"/>
          </p:nvPr>
        </p:nvSpPr>
        <p:spPr>
          <a:xfrm>
            <a:off x="8560024" y="1442916"/>
            <a:ext cx="3238829" cy="3252231"/>
          </a:xfrm>
        </p:spPr>
        <p:txBody>
          <a:bodyPr vert="horz" lIns="91440" tIns="45720" rIns="91440" bIns="45720" rtlCol="0" anchor="ctr">
            <a:normAutofit/>
          </a:bodyPr>
          <a:lstStyle/>
          <a:p>
            <a:r>
              <a:rPr lang="en-US" sz="3000">
                <a:solidFill>
                  <a:srgbClr val="FFFFFF"/>
                </a:solidFill>
              </a:rPr>
              <a:t>eindopdracht</a:t>
            </a:r>
          </a:p>
        </p:txBody>
      </p:sp>
      <p:sp>
        <p:nvSpPr>
          <p:cNvPr id="3" name="Tijdelijke aanduiding voor tekst 2">
            <a:extLst>
              <a:ext uri="{FF2B5EF4-FFF2-40B4-BE49-F238E27FC236}">
                <a16:creationId xmlns:a16="http://schemas.microsoft.com/office/drawing/2014/main" id="{459DEA66-4826-47AE-AD32-B06226F8ECC6}"/>
              </a:ext>
            </a:extLst>
          </p:cNvPr>
          <p:cNvSpPr>
            <a:spLocks noGrp="1"/>
          </p:cNvSpPr>
          <p:nvPr>
            <p:ph type="body" idx="1"/>
          </p:nvPr>
        </p:nvSpPr>
        <p:spPr>
          <a:xfrm>
            <a:off x="8560024" y="4708186"/>
            <a:ext cx="3238829" cy="1496816"/>
          </a:xfrm>
        </p:spPr>
        <p:txBody>
          <a:bodyPr vert="horz" lIns="91440" tIns="45720" rIns="91440" bIns="45720" rtlCol="0">
            <a:normAutofit/>
          </a:bodyPr>
          <a:lstStyle/>
          <a:p>
            <a:pPr>
              <a:spcBef>
                <a:spcPts val="0"/>
              </a:spcBef>
              <a:spcAft>
                <a:spcPts val="600"/>
              </a:spcAft>
            </a:pPr>
            <a:r>
              <a:rPr lang="en-US" sz="1400" spc="80">
                <a:solidFill>
                  <a:srgbClr val="FFFFFF"/>
                </a:solidFill>
              </a:rPr>
              <a:t>Uitleg </a:t>
            </a:r>
          </a:p>
        </p:txBody>
      </p:sp>
      <p:sp>
        <p:nvSpPr>
          <p:cNvPr id="102" name="Rectangle 101">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106" name="Rectangle 105">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sp>
      <p:pic>
        <p:nvPicPr>
          <p:cNvPr id="6" name="Afbeelding 5" descr="Papegaaiduiker die over het water uitkijkt">
            <a:extLst>
              <a:ext uri="{FF2B5EF4-FFF2-40B4-BE49-F238E27FC236}">
                <a16:creationId xmlns:a16="http://schemas.microsoft.com/office/drawing/2014/main" id="{3F828D26-EFA5-11E7-96AF-A3AF85C6A362}"/>
              </a:ext>
            </a:extLst>
          </p:cNvPr>
          <p:cNvPicPr>
            <a:picLocks noChangeAspect="1"/>
          </p:cNvPicPr>
          <p:nvPr/>
        </p:nvPicPr>
        <p:blipFill rotWithShape="1">
          <a:blip r:embed="rId4"/>
          <a:srcRect l="16300" r="2" b="2"/>
          <a:stretch/>
        </p:blipFill>
        <p:spPr>
          <a:xfrm>
            <a:off x="981201" y="971344"/>
            <a:ext cx="6233513" cy="4915313"/>
          </a:xfrm>
          <a:prstGeom prst="rect">
            <a:avLst/>
          </a:prstGeom>
        </p:spPr>
      </p:pic>
      <p:sp>
        <p:nvSpPr>
          <p:cNvPr id="108" name="Rectangle 107">
            <a:extLst>
              <a:ext uri="{FF2B5EF4-FFF2-40B4-BE49-F238E27FC236}">
                <a16:creationId xmlns:a16="http://schemas.microsoft.com/office/drawing/2014/main" id="{98867647-07B7-4265-832F-DE0E80979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110" name="Straight Connector 109">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9061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75D6F7AD-09FB-47AB-B353-D1D83850E3A3}">
  <ds:schemaRefs>
    <ds:schemaRef ds:uri="http://schemas.microsoft.com/sharepoint/v3/contenttype/forms"/>
  </ds:schemaRefs>
</ds:datastoreItem>
</file>

<file path=customXml/itemProps2.xml><?xml version="1.0" encoding="utf-8"?>
<ds:datastoreItem xmlns:ds="http://schemas.openxmlformats.org/officeDocument/2006/customXml" ds:itemID="{4CC21C94-EC06-4610-B8F0-A456DD28C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C0DB4D-BE53-4100-8A0D-CEFB2E48282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Savon - Tuin</Template>
  <TotalTime>45</TotalTime>
  <Words>285</Words>
  <Application>Microsoft Office PowerPoint</Application>
  <PresentationFormat>Breedbeeld</PresentationFormat>
  <Paragraphs>45</Paragraphs>
  <Slides>9</Slides>
  <Notes>9</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Arial</vt:lpstr>
      <vt:lpstr>Calibri</vt:lpstr>
      <vt:lpstr>Century Gothic</vt:lpstr>
      <vt:lpstr>Savon</vt:lpstr>
      <vt:lpstr>H&amp;H </vt:lpstr>
      <vt:lpstr>Deze les</vt:lpstr>
      <vt:lpstr>Leerdoelen </vt:lpstr>
      <vt:lpstr>Watervogels </vt:lpstr>
      <vt:lpstr>Watervogels </vt:lpstr>
      <vt:lpstr>Watervogels </vt:lpstr>
      <vt:lpstr>Hoender vogels </vt:lpstr>
      <vt:lpstr>Hoender vogels </vt:lpstr>
      <vt:lpstr>eindopdracht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H&amp;H </dc:title>
  <dc:creator>Maxime Van Straten</dc:creator>
  <cp:lastModifiedBy>Maxime Van Straten</cp:lastModifiedBy>
  <cp:revision>1</cp:revision>
  <dcterms:created xsi:type="dcterms:W3CDTF">2023-01-23T09:20:23Z</dcterms:created>
  <dcterms:modified xsi:type="dcterms:W3CDTF">2023-01-23T10:06:04Z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